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 id="2147483676" r:id="rId3"/>
    <p:sldMasterId id="2147483685" r:id="rId4"/>
    <p:sldMasterId id="2147483689" r:id="rId5"/>
  </p:sldMasterIdLst>
  <p:notesMasterIdLst>
    <p:notesMasterId r:id="rId16"/>
  </p:notesMasterIdLst>
  <p:sldIdLst>
    <p:sldId id="256" r:id="rId6"/>
    <p:sldId id="257" r:id="rId7"/>
    <p:sldId id="258" r:id="rId8"/>
    <p:sldId id="259" r:id="rId9"/>
    <p:sldId id="260" r:id="rId10"/>
    <p:sldId id="261" r:id="rId11"/>
    <p:sldId id="262" r:id="rId12"/>
    <p:sldId id="263" r:id="rId13"/>
    <p:sldId id="264" r:id="rId14"/>
    <p:sldId id="265" r:id="rId15"/>
  </p:sldIdLst>
  <p:sldSz cx="9756775" cy="5486400"/>
  <p:notesSz cx="6858000" cy="9144000"/>
  <p:embeddedFontLst>
    <p:embeddedFont>
      <p:font typeface="Roboto" panose="02000000000000000000" pitchFamily="2" charset="0"/>
      <p:regular r:id="rId17"/>
      <p:bold r:id="rId18"/>
      <p:italic r:id="rId19"/>
      <p:boldItalic r:id="rId20"/>
    </p:embeddedFont>
    <p:embeddedFont>
      <p:font typeface="Roboto Condensed"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hYkwAbf9zLbUV37gTQwzaDdW+F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484"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customschemas.google.com/relationships/presentationmetadata" Target="meta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oper, Mava" userId="66779922-9b92-4c83-ae5e-99be4b23526f" providerId="ADAL" clId="{43264A6E-ECE3-4209-848A-A5BB3065FC37}"/>
    <pc:docChg chg="modSld">
      <pc:chgData name="Cooper, Mava" userId="66779922-9b92-4c83-ae5e-99be4b23526f" providerId="ADAL" clId="{43264A6E-ECE3-4209-848A-A5BB3065FC37}" dt="2024-08-26T16:41:24.565" v="9" actId="20577"/>
      <pc:docMkLst>
        <pc:docMk/>
      </pc:docMkLst>
      <pc:sldChg chg="modSp mod">
        <pc:chgData name="Cooper, Mava" userId="66779922-9b92-4c83-ae5e-99be4b23526f" providerId="ADAL" clId="{43264A6E-ECE3-4209-848A-A5BB3065FC37}" dt="2024-08-26T16:41:24.565" v="9" actId="20577"/>
        <pc:sldMkLst>
          <pc:docMk/>
          <pc:sldMk cId="0" sldId="256"/>
        </pc:sldMkLst>
        <pc:spChg chg="mod">
          <ac:chgData name="Cooper, Mava" userId="66779922-9b92-4c83-ae5e-99be4b23526f" providerId="ADAL" clId="{43264A6E-ECE3-4209-848A-A5BB3065FC37}" dt="2024-08-26T16:41:24.565" v="9" actId="20577"/>
          <ac:spMkLst>
            <pc:docMk/>
            <pc:sldMk cId="0" sldId="256"/>
            <ac:spMk id="29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96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6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6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6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6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6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6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6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6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Today we are going to do a 15-minute mini-training, also called a Spark. As youth-serving professionals, it is important that we understand minor consent and adolescent confidentiality. </a:t>
            </a:r>
            <a:r>
              <a:rPr lang="en-US" sz="1800">
                <a:solidFill>
                  <a:srgbClr val="595959"/>
                </a:solidFill>
                <a:latin typeface="Roboto"/>
                <a:ea typeface="Roboto"/>
                <a:cs typeface="Roboto"/>
                <a:sym typeface="Roboto"/>
              </a:rPr>
              <a:t>This training is intended to be an overview of the most relevant laws on confidential services for teens.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Each person here will have times where we need to know and comply with consent and confidentiality laws, though it’s different for our various roles. For each law and scenario we discuss, try to think about how it applies to your role. To get us started, let’s review a case scenario.</a:t>
            </a:r>
            <a:endParaRPr sz="1200" i="1">
              <a:solidFill>
                <a:schemeClr val="dk1"/>
              </a:solidFill>
              <a:latin typeface="Calibri"/>
              <a:ea typeface="Calibri"/>
              <a:cs typeface="Calibri"/>
              <a:sym typeface="Calibri"/>
            </a:endParaRPr>
          </a:p>
        </p:txBody>
      </p:sp>
      <p:sp>
        <p:nvSpPr>
          <p:cNvPr id="291" name="Google Shape;29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960">
                <a:solidFill>
                  <a:schemeClr val="dk1"/>
                </a:solidFill>
                <a:latin typeface="Calibri"/>
                <a:ea typeface="Calibri"/>
                <a:cs typeface="Calibri"/>
                <a:sym typeface="Calibri"/>
              </a:rPr>
              <a:t>Thank you for your participation!  If you like, you can keep the handout of the laws in a place that you can easily access, in case any questions come up for you in the future. </a:t>
            </a:r>
            <a:endParaRPr sz="1200" i="1"/>
          </a:p>
        </p:txBody>
      </p:sp>
      <p:sp>
        <p:nvSpPr>
          <p:cNvPr id="369" name="Google Shape;36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960">
                <a:solidFill>
                  <a:schemeClr val="dk1"/>
                </a:solidFill>
                <a:latin typeface="Calibri"/>
                <a:ea typeface="Calibri"/>
                <a:cs typeface="Calibri"/>
                <a:sym typeface="Calibri"/>
              </a:rPr>
              <a:t>This is Shay, who is 15. She is here today because of a sore throat. During her visit the clinician found out that she is concerned about having an STI. Shay says she is worried her mother will kick her out of the house if she knows Shay is sexually active. How does the right to confidentiality help or hurt Shay?</a:t>
            </a:r>
            <a:endParaRPr/>
          </a:p>
          <a:p>
            <a:pPr marL="0" lvl="0" indent="0" algn="l" rtl="0">
              <a:spcBef>
                <a:spcPts val="0"/>
              </a:spcBef>
              <a:spcAft>
                <a:spcPts val="0"/>
              </a:spcAft>
              <a:buNone/>
            </a:pPr>
            <a:endParaRPr sz="1200" i="1">
              <a:solidFill>
                <a:schemeClr val="dk1"/>
              </a:solidFill>
              <a:latin typeface="Calibri"/>
              <a:ea typeface="Calibri"/>
              <a:cs typeface="Calibri"/>
              <a:sym typeface="Calibri"/>
            </a:endParaRPr>
          </a:p>
          <a:p>
            <a:pPr marL="0" lvl="0" indent="0" algn="l" rtl="0">
              <a:spcBef>
                <a:spcPts val="0"/>
              </a:spcBef>
              <a:spcAft>
                <a:spcPts val="0"/>
              </a:spcAft>
              <a:buNone/>
            </a:pPr>
            <a:r>
              <a:rPr lang="en-US" sz="1200" i="1">
                <a:solidFill>
                  <a:schemeClr val="dk1"/>
                </a:solidFill>
                <a:latin typeface="Calibri"/>
                <a:ea typeface="Calibri"/>
                <a:cs typeface="Calibri"/>
                <a:sym typeface="Calibri"/>
              </a:rPr>
              <a:t>[Give participants a moment to respond to the question on the slide. You may choose to have discussion here or just have people think about it.]</a:t>
            </a:r>
            <a:endParaRPr/>
          </a:p>
          <a:p>
            <a:pPr marL="0" lvl="0" indent="0" algn="l" rtl="0">
              <a:spcBef>
                <a:spcPts val="0"/>
              </a:spcBef>
              <a:spcAft>
                <a:spcPts val="0"/>
              </a:spcAft>
              <a:buNone/>
            </a:pPr>
            <a:endParaRPr sz="1200" i="1">
              <a:solidFill>
                <a:schemeClr val="dk1"/>
              </a:solidFill>
              <a:latin typeface="Calibri"/>
              <a:ea typeface="Calibri"/>
              <a:cs typeface="Calibri"/>
              <a:sym typeface="Calibri"/>
            </a:endParaRPr>
          </a:p>
          <a:p>
            <a:pPr marL="0" lvl="0" indent="0" algn="l" rtl="0">
              <a:spcBef>
                <a:spcPts val="0"/>
              </a:spcBef>
              <a:spcAft>
                <a:spcPts val="0"/>
              </a:spcAft>
              <a:buNone/>
            </a:pPr>
            <a:r>
              <a:rPr lang="en-US" sz="960">
                <a:solidFill>
                  <a:schemeClr val="dk1"/>
                </a:solidFill>
                <a:latin typeface="Calibri"/>
                <a:ea typeface="Calibri"/>
                <a:cs typeface="Calibri"/>
                <a:sym typeface="Calibri"/>
              </a:rPr>
              <a:t>Usually, not all of this patient information is available to everyone who comes into contact with her. When we know more details about a patient, does it affect how we feel about the patient’s right to confidentiality? Even though we know the law says we need to provide certain confidential services to teens without a parent’s permission, it can be challenging when we think parents should be involved. What can go wrong if we accidentally break confidentiality?</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i="1">
                <a:solidFill>
                  <a:schemeClr val="dk1"/>
                </a:solidFill>
                <a:latin typeface="Calibri"/>
                <a:ea typeface="Calibri"/>
                <a:cs typeface="Calibri"/>
                <a:sym typeface="Calibri"/>
              </a:rPr>
              <a:t>[Have a couple of people respond briefly. Main point: If we don’t follow the laws, it can have a negative impact on teens.]</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rgbClr val="595959"/>
                </a:solidFill>
                <a:latin typeface="Roboto"/>
                <a:ea typeface="Roboto"/>
                <a:cs typeface="Roboto"/>
                <a:sym typeface="Roboto"/>
              </a:rPr>
              <a:t>Many teens choose to include their parent or guardian in decisions about their health. For some teens, however, having the option of certain confidential services makes it more likely that they will seek care when they need it. For instance, Shay would probably be more likely to get tested for STIs and possibly get a method of contraception if she’s assured her mother’s permission is not required.</a:t>
            </a:r>
            <a:endParaRPr sz="1200"/>
          </a:p>
        </p:txBody>
      </p:sp>
      <p:sp>
        <p:nvSpPr>
          <p:cNvPr id="300" name="Google Shape;3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960" b="0" i="0" u="none" strike="noStrike">
                <a:solidFill>
                  <a:schemeClr val="dk1"/>
                </a:solidFill>
                <a:latin typeface="Calibri"/>
                <a:ea typeface="Calibri"/>
                <a:cs typeface="Calibri"/>
                <a:sym typeface="Calibri"/>
              </a:rPr>
              <a:t>Before we review the laws, it’s important to recognize the difference between consent and confidentiality. </a:t>
            </a:r>
            <a:endParaRPr/>
          </a:p>
          <a:p>
            <a:pPr marL="171450" lvl="0" indent="-171450" algn="l" rtl="0">
              <a:spcBef>
                <a:spcPts val="0"/>
              </a:spcBef>
              <a:spcAft>
                <a:spcPts val="0"/>
              </a:spcAft>
              <a:buClr>
                <a:schemeClr val="dk1"/>
              </a:buClr>
              <a:buSzPts val="960"/>
              <a:buFont typeface="Arial"/>
              <a:buChar char="•"/>
            </a:pPr>
            <a:r>
              <a:rPr lang="en-US" sz="960" b="0" i="0" u="none" strike="noStrike">
                <a:solidFill>
                  <a:schemeClr val="dk1"/>
                </a:solidFill>
                <a:latin typeface="Calibri"/>
                <a:ea typeface="Calibri"/>
                <a:cs typeface="Calibri"/>
                <a:sym typeface="Calibri"/>
              </a:rPr>
              <a:t> </a:t>
            </a:r>
            <a:r>
              <a:rPr lang="en-US" sz="960" b="1" i="0" u="none" strike="noStrike">
                <a:solidFill>
                  <a:schemeClr val="dk1"/>
                </a:solidFill>
                <a:latin typeface="Calibri"/>
                <a:ea typeface="Calibri"/>
                <a:cs typeface="Calibri"/>
                <a:sym typeface="Calibri"/>
              </a:rPr>
              <a:t>Consent </a:t>
            </a:r>
            <a:r>
              <a:rPr lang="en-US" sz="960" b="0" i="0" u="none" strike="noStrike">
                <a:solidFill>
                  <a:schemeClr val="dk1"/>
                </a:solidFill>
                <a:latin typeface="Calibri"/>
                <a:ea typeface="Calibri"/>
                <a:cs typeface="Calibri"/>
                <a:sym typeface="Calibri"/>
              </a:rPr>
              <a:t>is permission to act. In general, a parent or legal guardian must give their permission – or “consent” – before their minor child can receive a medical service. However, there are important exceptions where a minor can consent to their own care, without a parent’s permission. We will discuss these exceptions today. </a:t>
            </a:r>
            <a:endParaRPr/>
          </a:p>
          <a:p>
            <a:pPr marL="171450" lvl="0" indent="-171450" algn="l" rtl="0">
              <a:spcBef>
                <a:spcPts val="0"/>
              </a:spcBef>
              <a:spcAft>
                <a:spcPts val="0"/>
              </a:spcAft>
              <a:buClr>
                <a:schemeClr val="dk1"/>
              </a:buClr>
              <a:buSzPts val="960"/>
              <a:buFont typeface="Arial"/>
              <a:buChar char="•"/>
            </a:pPr>
            <a:r>
              <a:rPr lang="en-US" sz="960" b="1" i="0" u="none" strike="noStrike">
                <a:solidFill>
                  <a:schemeClr val="dk1"/>
                </a:solidFill>
                <a:latin typeface="Calibri"/>
                <a:ea typeface="Calibri"/>
                <a:cs typeface="Calibri"/>
                <a:sym typeface="Calibri"/>
              </a:rPr>
              <a:t>Confidentiality </a:t>
            </a:r>
            <a:r>
              <a:rPr lang="en-US" sz="960" b="0" i="0" u="none" strike="noStrike">
                <a:solidFill>
                  <a:schemeClr val="dk1"/>
                </a:solidFill>
                <a:latin typeface="Calibri"/>
                <a:ea typeface="Calibri"/>
                <a:cs typeface="Calibri"/>
                <a:sym typeface="Calibri"/>
              </a:rPr>
              <a:t>refers to how health care providers and staff keep certain information private. </a:t>
            </a:r>
            <a:endParaRPr/>
          </a:p>
          <a:p>
            <a:pPr marL="171450" lvl="0" indent="-171450" algn="l" rtl="0">
              <a:spcBef>
                <a:spcPts val="0"/>
              </a:spcBef>
              <a:spcAft>
                <a:spcPts val="0"/>
              </a:spcAft>
              <a:buClr>
                <a:schemeClr val="dk1"/>
              </a:buClr>
              <a:buSzPts val="960"/>
              <a:buFont typeface="Arial"/>
              <a:buChar char="•"/>
            </a:pPr>
            <a:r>
              <a:rPr lang="en-US" sz="960" b="1" i="0" u="none" strike="noStrike">
                <a:solidFill>
                  <a:schemeClr val="dk1"/>
                </a:solidFill>
                <a:latin typeface="Calibri"/>
                <a:ea typeface="Calibri"/>
                <a:cs typeface="Calibri"/>
                <a:sym typeface="Calibri"/>
              </a:rPr>
              <a:t>Consent does not equal confidentiality</a:t>
            </a:r>
            <a:r>
              <a:rPr lang="en-US" sz="960" b="0" i="0" u="none" strike="noStrike">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960" b="0" i="0" u="none" strike="noStrike">
                <a:solidFill>
                  <a:schemeClr val="dk1"/>
                </a:solidFill>
                <a:latin typeface="Calibri"/>
                <a:ea typeface="Calibri"/>
                <a:cs typeface="Calibri"/>
                <a:sym typeface="Calibri"/>
              </a:rPr>
              <a:t>	o Even if a minor is allowed to consent to a service without a parent’s permission, it does not necessarily 	mean that the provider is required to keep it confidential. </a:t>
            </a:r>
            <a:endParaRPr/>
          </a:p>
          <a:p>
            <a:pPr marL="0" lvl="0" indent="0" algn="l" rtl="0">
              <a:spcBef>
                <a:spcPts val="0"/>
              </a:spcBef>
              <a:spcAft>
                <a:spcPts val="0"/>
              </a:spcAft>
              <a:buNone/>
            </a:pPr>
            <a:r>
              <a:rPr lang="en-US" sz="960" b="0" i="0" u="none" strike="noStrike">
                <a:solidFill>
                  <a:schemeClr val="dk1"/>
                </a:solidFill>
                <a:latin typeface="Calibri"/>
                <a:ea typeface="Calibri"/>
                <a:cs typeface="Calibri"/>
                <a:sym typeface="Calibri"/>
              </a:rPr>
              <a:t>	o So, laws can protect a minor’s right to access a specific service, like contraception, but often, it’s up to 	health care providers and staff to protect a minor’s confidentiality. </a:t>
            </a:r>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309" name="Google Shape;3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960">
                <a:solidFill>
                  <a:schemeClr val="dk1"/>
                </a:solidFill>
                <a:latin typeface="Calibri"/>
                <a:ea typeface="Calibri"/>
                <a:cs typeface="Calibri"/>
                <a:sym typeface="Calibri"/>
              </a:rPr>
              <a:t>As this slide says, a parent or legal guardian must provide consent on behalf of a minor (under age 18) before health care services are provided, with several important exceptions.</a:t>
            </a:r>
            <a:endParaRPr/>
          </a:p>
          <a:p>
            <a:pPr marL="0" lvl="0" indent="0" algn="l" rtl="0">
              <a:spcBef>
                <a:spcPts val="0"/>
              </a:spcBef>
              <a:spcAft>
                <a:spcPts val="0"/>
              </a:spcAft>
              <a:buNone/>
            </a:pPr>
            <a:r>
              <a:rPr lang="en-US" sz="96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960">
                <a:solidFill>
                  <a:schemeClr val="dk1"/>
                </a:solidFill>
                <a:latin typeface="Calibri"/>
                <a:ea typeface="Calibri"/>
                <a:cs typeface="Calibri"/>
                <a:sym typeface="Calibri"/>
              </a:rPr>
              <a:t>The exceptions are based on either: </a:t>
            </a:r>
            <a:endParaRPr/>
          </a:p>
          <a:p>
            <a:pPr marL="0" lvl="0" indent="0" algn="l" rtl="0">
              <a:spcBef>
                <a:spcPts val="0"/>
              </a:spcBef>
              <a:spcAft>
                <a:spcPts val="0"/>
              </a:spcAft>
              <a:buNone/>
            </a:pPr>
            <a:endParaRPr sz="96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960"/>
              <a:buFont typeface="Arial"/>
              <a:buChar char="•"/>
            </a:pPr>
            <a:r>
              <a:rPr lang="en-US" sz="960">
                <a:solidFill>
                  <a:schemeClr val="dk1"/>
                </a:solidFill>
                <a:latin typeface="Calibri"/>
                <a:ea typeface="Calibri"/>
                <a:cs typeface="Calibri"/>
                <a:sym typeface="Calibri"/>
              </a:rPr>
              <a:t>Status (for example, legal independence from parents/guardians), or</a:t>
            </a:r>
            <a:endParaRPr/>
          </a:p>
          <a:p>
            <a:pPr marL="171450" lvl="0" indent="-171450" algn="l" rtl="0">
              <a:spcBef>
                <a:spcPts val="0"/>
              </a:spcBef>
              <a:spcAft>
                <a:spcPts val="0"/>
              </a:spcAft>
              <a:buClr>
                <a:schemeClr val="dk1"/>
              </a:buClr>
              <a:buSzPts val="960"/>
              <a:buFont typeface="Arial"/>
              <a:buChar char="•"/>
            </a:pPr>
            <a:r>
              <a:rPr lang="en-US" sz="960">
                <a:solidFill>
                  <a:schemeClr val="dk1"/>
                </a:solidFill>
                <a:latin typeface="Calibri"/>
                <a:ea typeface="Calibri"/>
                <a:cs typeface="Calibri"/>
                <a:sym typeface="Calibri"/>
              </a:rPr>
              <a:t>The type of service requested (such as certain sexual health services). </a:t>
            </a:r>
            <a:endParaRPr/>
          </a:p>
          <a:p>
            <a:pPr marL="0" lvl="0" indent="0" algn="l" rtl="0">
              <a:spcBef>
                <a:spcPts val="0"/>
              </a:spcBef>
              <a:spcAft>
                <a:spcPts val="0"/>
              </a:spcAft>
              <a:buNone/>
            </a:pPr>
            <a:endParaRPr sz="960" i="1">
              <a:solidFill>
                <a:schemeClr val="dk1"/>
              </a:solidFill>
              <a:latin typeface="Calibri"/>
              <a:ea typeface="Calibri"/>
              <a:cs typeface="Calibri"/>
              <a:sym typeface="Calibri"/>
            </a:endParaRPr>
          </a:p>
          <a:p>
            <a:pPr marL="0" lvl="0" indent="0" algn="l" rtl="0">
              <a:spcBef>
                <a:spcPts val="0"/>
              </a:spcBef>
              <a:spcAft>
                <a:spcPts val="0"/>
              </a:spcAft>
              <a:buNone/>
            </a:pPr>
            <a:r>
              <a:rPr lang="en-US" sz="960" i="1">
                <a:solidFill>
                  <a:schemeClr val="dk1"/>
                </a:solidFill>
                <a:latin typeface="Calibri"/>
                <a:ea typeface="Calibri"/>
                <a:cs typeface="Calibri"/>
                <a:sym typeface="Calibri"/>
              </a:rPr>
              <a:t>[Pass out the “Illinois Confidentiality/Minor Consent Laws” handout.]</a:t>
            </a:r>
            <a:endParaRPr/>
          </a:p>
          <a:p>
            <a:pPr marL="0" lvl="0" indent="0" algn="l" rtl="0">
              <a:spcBef>
                <a:spcPts val="0"/>
              </a:spcBef>
              <a:spcAft>
                <a:spcPts val="0"/>
              </a:spcAft>
              <a:buNone/>
            </a:pPr>
            <a:endParaRPr sz="1200"/>
          </a:p>
        </p:txBody>
      </p:sp>
      <p:sp>
        <p:nvSpPr>
          <p:cNvPr id="319" name="Google Shape;31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a:solidFill>
                  <a:schemeClr val="dk1"/>
                </a:solidFill>
                <a:latin typeface="Calibri"/>
                <a:ea typeface="Calibri"/>
                <a:cs typeface="Calibri"/>
                <a:sym typeface="Calibri"/>
              </a:rPr>
              <a:t>Here’s a handout that explains Illinois’ minor consent and confidentiality laws . As we see in the top section, Illinois law allows certain minors to consent to services based on their </a:t>
            </a:r>
            <a:r>
              <a:rPr lang="en-US" sz="1000" b="1">
                <a:solidFill>
                  <a:schemeClr val="dk1"/>
                </a:solidFill>
                <a:latin typeface="Calibri"/>
                <a:ea typeface="Calibri"/>
                <a:cs typeface="Calibri"/>
                <a:sym typeface="Calibri"/>
              </a:rPr>
              <a:t>status</a:t>
            </a:r>
            <a:r>
              <a:rPr lang="en-US" sz="1000">
                <a:solidFill>
                  <a:schemeClr val="dk1"/>
                </a:solidFill>
                <a:latin typeface="Calibri"/>
                <a:ea typeface="Calibri"/>
                <a:cs typeface="Calibri"/>
                <a:sym typeface="Calibri"/>
              </a:rPr>
              <a:t>. This includes: </a:t>
            </a:r>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You’ll notice that a </a:t>
            </a:r>
            <a:r>
              <a:rPr lang="en-US" sz="1000" b="1">
                <a:solidFill>
                  <a:schemeClr val="dk1"/>
                </a:solidFill>
                <a:latin typeface="Calibri"/>
                <a:ea typeface="Calibri"/>
                <a:cs typeface="Calibri"/>
                <a:sym typeface="Calibri"/>
              </a:rPr>
              <a:t>pregnant </a:t>
            </a:r>
            <a:r>
              <a:rPr lang="en-US" sz="1000">
                <a:solidFill>
                  <a:schemeClr val="dk1"/>
                </a:solidFill>
                <a:latin typeface="Calibri"/>
                <a:ea typeface="Calibri"/>
                <a:cs typeface="Calibri"/>
                <a:sym typeface="Calibri"/>
              </a:rPr>
              <a:t>minor may consent to prenatal, delivery, and post-delivery care. </a:t>
            </a:r>
            <a:endParaRPr/>
          </a:p>
          <a:p>
            <a:pPr marL="171450" marR="0" lvl="0" indent="-171450" algn="l" rtl="0">
              <a:lnSpc>
                <a:spcPct val="100000"/>
              </a:lnSpc>
              <a:spcBef>
                <a:spcPts val="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A minor may consent to health care services without a parent/guardian’s permission if they are emancipated. This can be through court order, marriage, or military active duty. </a:t>
            </a:r>
            <a:endParaRPr/>
          </a:p>
          <a:p>
            <a:pPr marL="857250" marR="0" lvl="0" indent="-107950" algn="l" rtl="0">
              <a:lnSpc>
                <a:spcPct val="107000"/>
              </a:lnSpc>
              <a:spcBef>
                <a:spcPts val="200"/>
              </a:spcBef>
              <a:spcAft>
                <a:spcPts val="0"/>
              </a:spcAft>
              <a:buClr>
                <a:schemeClr val="dk1"/>
              </a:buClr>
              <a:buSzPts val="1000"/>
              <a:buFont typeface="Arial"/>
              <a:buNone/>
            </a:pPr>
            <a:endParaRPr sz="1000">
              <a:solidFill>
                <a:srgbClr val="595959"/>
              </a:solidFill>
              <a:latin typeface="Roboto"/>
              <a:ea typeface="Roboto"/>
              <a:cs typeface="Roboto"/>
              <a:sym typeface="Roboto"/>
            </a:endParaRPr>
          </a:p>
        </p:txBody>
      </p:sp>
      <p:sp>
        <p:nvSpPr>
          <p:cNvPr id="327" name="Google Shape;32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i="1">
                <a:solidFill>
                  <a:schemeClr val="dk1"/>
                </a:solidFill>
                <a:latin typeface="Calibri"/>
                <a:ea typeface="Calibri"/>
                <a:cs typeface="Calibri"/>
                <a:sym typeface="Calibri"/>
              </a:rPr>
              <a:t>[Note: statements are animated to appear one after each click, with the answer showing after the last click. Read each statement aloud before advancing to the next one.]</a:t>
            </a:r>
            <a:endParaRPr/>
          </a:p>
          <a:p>
            <a:pPr marL="0" lvl="0" indent="0" algn="l" rtl="0">
              <a:spcBef>
                <a:spcPts val="0"/>
              </a:spcBef>
              <a:spcAft>
                <a:spcPts val="0"/>
              </a:spcAft>
              <a:buNone/>
            </a:pPr>
            <a:r>
              <a:rPr lang="en-US" sz="6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US" sz="1000">
                <a:solidFill>
                  <a:schemeClr val="dk1"/>
                </a:solidFill>
                <a:latin typeface="Calibri"/>
                <a:ea typeface="Calibri"/>
                <a:cs typeface="Calibri"/>
                <a:sym typeface="Calibri"/>
              </a:rPr>
              <a:t> Now let’s look at the </a:t>
            </a:r>
            <a:r>
              <a:rPr lang="en-US" sz="1000" b="1">
                <a:solidFill>
                  <a:schemeClr val="dk1"/>
                </a:solidFill>
                <a:latin typeface="Calibri"/>
                <a:ea typeface="Calibri"/>
                <a:cs typeface="Calibri"/>
                <a:sym typeface="Calibri"/>
              </a:rPr>
              <a:t>services</a:t>
            </a:r>
            <a:r>
              <a:rPr lang="en-US" sz="1000">
                <a:solidFill>
                  <a:schemeClr val="dk1"/>
                </a:solidFill>
                <a:latin typeface="Calibri"/>
                <a:ea typeface="Calibri"/>
                <a:cs typeface="Calibri"/>
                <a:sym typeface="Calibri"/>
              </a:rPr>
              <a:t> any minors can receive without parental or guardian consent.</a:t>
            </a:r>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US" sz="1000" i="1">
                <a:solidFill>
                  <a:schemeClr val="dk1"/>
                </a:solidFill>
                <a:latin typeface="Calibri"/>
                <a:ea typeface="Calibri"/>
                <a:cs typeface="Calibri"/>
                <a:sym typeface="Calibri"/>
              </a:rPr>
              <a:t>[Advance slide]</a:t>
            </a:r>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US" sz="1000">
                <a:solidFill>
                  <a:schemeClr val="dk1"/>
                </a:solidFill>
                <a:latin typeface="Calibri"/>
                <a:ea typeface="Calibri"/>
                <a:cs typeface="Calibri"/>
                <a:sym typeface="Calibri"/>
              </a:rPr>
              <a:t>Emergency care</a:t>
            </a:r>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US" sz="1000" i="1">
                <a:solidFill>
                  <a:schemeClr val="dk1"/>
                </a:solidFill>
                <a:latin typeface="Calibri"/>
                <a:ea typeface="Calibri"/>
                <a:cs typeface="Calibri"/>
                <a:sym typeface="Calibri"/>
              </a:rPr>
              <a:t>[Advance slide]</a:t>
            </a:r>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US" sz="1000">
                <a:solidFill>
                  <a:schemeClr val="dk1"/>
                </a:solidFill>
                <a:latin typeface="Calibri"/>
                <a:ea typeface="Calibri"/>
                <a:cs typeface="Calibri"/>
                <a:sym typeface="Calibri"/>
              </a:rPr>
              <a:t>Pregnancy testing and prenatal care, like we just discussed</a:t>
            </a:r>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US" sz="1000" i="1">
                <a:solidFill>
                  <a:schemeClr val="dk1"/>
                </a:solidFill>
                <a:latin typeface="Calibri"/>
                <a:ea typeface="Calibri"/>
                <a:cs typeface="Calibri"/>
                <a:sym typeface="Calibri"/>
              </a:rPr>
              <a:t>[Advance slide]</a:t>
            </a:r>
            <a:endParaRPr/>
          </a:p>
          <a:p>
            <a:pPr marL="0" lvl="0" indent="0" algn="l" rtl="0">
              <a:spcBef>
                <a:spcPts val="0"/>
              </a:spcBef>
              <a:spcAft>
                <a:spcPts val="0"/>
              </a:spcAft>
              <a:buNone/>
            </a:pPr>
            <a:r>
              <a:rPr lang="en-US" sz="10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000">
                <a:solidFill>
                  <a:schemeClr val="dk1"/>
                </a:solidFill>
                <a:latin typeface="Calibri"/>
                <a:ea typeface="Calibri"/>
                <a:cs typeface="Calibri"/>
                <a:sym typeface="Calibri"/>
              </a:rPr>
              <a:t>Birth control information and supplies.  There is a growing body of research that shows that sexually active young people are more likely to use birth control if they are assured that they don’t need to involve a parent. </a:t>
            </a:r>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US" sz="1000" i="1">
                <a:solidFill>
                  <a:schemeClr val="dk1"/>
                </a:solidFill>
                <a:latin typeface="Calibri"/>
                <a:ea typeface="Calibri"/>
                <a:cs typeface="Calibri"/>
                <a:sym typeface="Calibri"/>
              </a:rPr>
              <a:t>[Advance slide] </a:t>
            </a:r>
            <a:endParaRPr/>
          </a:p>
          <a:p>
            <a:pPr marL="0" lvl="0" indent="0" algn="l" rtl="0">
              <a:spcBef>
                <a:spcPts val="0"/>
              </a:spcBef>
              <a:spcAft>
                <a:spcPts val="0"/>
              </a:spcAft>
              <a:buNone/>
            </a:pPr>
            <a:endParaRPr sz="1000"/>
          </a:p>
          <a:p>
            <a:pPr marL="0" lvl="0" indent="0" algn="l" rtl="0">
              <a:spcBef>
                <a:spcPts val="0"/>
              </a:spcBef>
              <a:spcAft>
                <a:spcPts val="0"/>
              </a:spcAft>
              <a:buNone/>
            </a:pPr>
            <a:r>
              <a:rPr lang="en-US" sz="1000"/>
              <a:t>Abortions</a:t>
            </a:r>
            <a:endParaRPr sz="1000"/>
          </a:p>
          <a:p>
            <a:pPr marL="0" lvl="0" indent="0" algn="l" rtl="0">
              <a:spcBef>
                <a:spcPts val="0"/>
              </a:spcBef>
              <a:spcAft>
                <a:spcPts val="0"/>
              </a:spcAft>
              <a:buClr>
                <a:srgbClr val="000000"/>
              </a:buClr>
              <a:buFont typeface="Arial"/>
              <a:buNone/>
            </a:pPr>
            <a:endParaRPr sz="1000"/>
          </a:p>
          <a:p>
            <a:pPr marL="0" lvl="0" indent="0" algn="l" rtl="0">
              <a:spcBef>
                <a:spcPts val="0"/>
              </a:spcBef>
              <a:spcAft>
                <a:spcPts val="0"/>
              </a:spcAft>
              <a:buClr>
                <a:schemeClr val="dk1"/>
              </a:buClr>
              <a:buFont typeface="Arial"/>
              <a:buNone/>
            </a:pPr>
            <a:r>
              <a:rPr lang="en-US" sz="1000" i="1"/>
              <a:t>[Advance slide] </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US" sz="1000">
                <a:solidFill>
                  <a:schemeClr val="dk1"/>
                </a:solidFill>
                <a:latin typeface="Calibri"/>
                <a:ea typeface="Calibri"/>
                <a:cs typeface="Calibri"/>
                <a:sym typeface="Calibri"/>
              </a:rPr>
              <a:t>Testing, treatment, and prevention of sexually transmitted infections (STIs). </a:t>
            </a:r>
            <a:endParaRPr/>
          </a:p>
          <a:p>
            <a:pPr marL="171450" lvl="0" indent="-171450" algn="l" rtl="0">
              <a:spcBef>
                <a:spcPts val="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PrEP (HIV prevention) may be provided to minors ages 12+ without parent or guardian consent </a:t>
            </a:r>
            <a:r>
              <a:rPr lang="en-US" sz="960" b="0" i="0" u="none" strike="noStrike">
                <a:solidFill>
                  <a:schemeClr val="dk1"/>
                </a:solidFill>
                <a:latin typeface="Calibri"/>
                <a:ea typeface="Calibri"/>
                <a:cs typeface="Calibri"/>
                <a:sym typeface="Calibri"/>
              </a:rPr>
              <a:t>(The Center for HIV Law and Policy).</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US" sz="1000" i="1">
                <a:solidFill>
                  <a:schemeClr val="dk1"/>
                </a:solidFill>
                <a:latin typeface="Calibri"/>
                <a:ea typeface="Calibri"/>
                <a:cs typeface="Calibri"/>
                <a:sym typeface="Calibri"/>
              </a:rPr>
              <a:t>[Advance slide] </a:t>
            </a:r>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US" sz="1000">
                <a:solidFill>
                  <a:schemeClr val="dk1"/>
                </a:solidFill>
                <a:latin typeface="Calibri"/>
                <a:ea typeface="Calibri"/>
                <a:cs typeface="Calibri"/>
                <a:sym typeface="Calibri"/>
              </a:rPr>
              <a:t>Substance use disorder treatment, including for alcohol or drug abuse.  Note that this excludes opioid replacement therapy.</a:t>
            </a:r>
            <a:r>
              <a:rPr lang="en-US" sz="6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US" sz="1000" i="1">
                <a:solidFill>
                  <a:schemeClr val="dk1"/>
                </a:solidFill>
                <a:latin typeface="Calibri"/>
                <a:ea typeface="Calibri"/>
                <a:cs typeface="Calibri"/>
                <a:sym typeface="Calibri"/>
              </a:rPr>
              <a:t>[Advance slide] </a:t>
            </a:r>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US" sz="1000">
                <a:solidFill>
                  <a:schemeClr val="dk1"/>
                </a:solidFill>
                <a:latin typeface="Calibri"/>
                <a:ea typeface="Calibri"/>
                <a:cs typeface="Calibri"/>
                <a:sym typeface="Calibri"/>
              </a:rPr>
              <a:t>Mental health services.</a:t>
            </a:r>
            <a:endParaRPr/>
          </a:p>
          <a:p>
            <a:pPr marL="365806" lvl="1" indent="0" algn="l" rtl="0">
              <a:spcBef>
                <a:spcPts val="0"/>
              </a:spcBef>
              <a:spcAft>
                <a:spcPts val="0"/>
              </a:spcAft>
              <a:buNone/>
            </a:pPr>
            <a:r>
              <a:rPr lang="en-US" sz="1000">
                <a:solidFill>
                  <a:schemeClr val="dk1"/>
                </a:solidFill>
                <a:latin typeface="Calibri"/>
                <a:ea typeface="Calibri"/>
                <a:cs typeface="Calibri"/>
                <a:sym typeface="Calibri"/>
              </a:rPr>
              <a:t>a. Minors ages 12-16 can access up to eight, 90-minute counseling sessions without parental consent.</a:t>
            </a:r>
            <a:endParaRPr/>
          </a:p>
          <a:p>
            <a:pPr marL="365806" lvl="1" indent="0" algn="l" rtl="0">
              <a:spcBef>
                <a:spcPts val="0"/>
              </a:spcBef>
              <a:spcAft>
                <a:spcPts val="0"/>
              </a:spcAft>
              <a:buNone/>
            </a:pPr>
            <a:r>
              <a:rPr lang="en-US" sz="1000">
                <a:solidFill>
                  <a:schemeClr val="dk1"/>
                </a:solidFill>
                <a:latin typeface="Calibri"/>
                <a:ea typeface="Calibri"/>
                <a:cs typeface="Calibri"/>
                <a:sym typeface="Calibri"/>
              </a:rPr>
              <a:t>b. Minors ages 16 or older can consent to inpatient mental health treatment. </a:t>
            </a:r>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US" sz="1000" i="1">
                <a:solidFill>
                  <a:schemeClr val="dk1"/>
                </a:solidFill>
                <a:latin typeface="Calibri"/>
                <a:ea typeface="Calibri"/>
                <a:cs typeface="Calibri"/>
                <a:sym typeface="Calibri"/>
              </a:rPr>
              <a:t>[Advance slide] </a:t>
            </a:r>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US" sz="1000">
                <a:solidFill>
                  <a:schemeClr val="dk1"/>
                </a:solidFill>
                <a:latin typeface="Calibri"/>
                <a:ea typeface="Calibri"/>
                <a:cs typeface="Calibri"/>
                <a:sym typeface="Calibri"/>
              </a:rPr>
              <a:t>Are there any questions?</a:t>
            </a:r>
            <a:endParaRPr/>
          </a:p>
          <a:p>
            <a:pPr marL="0" lvl="0" indent="0" algn="l" rtl="0">
              <a:spcBef>
                <a:spcPts val="0"/>
              </a:spcBef>
              <a:spcAft>
                <a:spcPts val="0"/>
              </a:spcAft>
              <a:buNone/>
            </a:pPr>
            <a:r>
              <a:rPr lang="en-US" sz="7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
        <p:nvSpPr>
          <p:cNvPr id="335" name="Google Shape;33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960">
                <a:solidFill>
                  <a:schemeClr val="dk1"/>
                </a:solidFill>
                <a:latin typeface="Calibri"/>
                <a:ea typeface="Calibri"/>
                <a:cs typeface="Calibri"/>
                <a:sym typeface="Calibri"/>
              </a:rPr>
              <a:t>Now we’re going to review when a minor’s confidentiality must be overridden. Health care providers must override the minor’s confidentiality and report… </a:t>
            </a:r>
            <a:endParaRPr/>
          </a:p>
          <a:p>
            <a:pPr marL="0" lvl="0" indent="0" algn="l" rtl="0">
              <a:spcBef>
                <a:spcPts val="0"/>
              </a:spcBef>
              <a:spcAft>
                <a:spcPts val="0"/>
              </a:spcAft>
              <a:buNone/>
            </a:pPr>
            <a:endParaRPr sz="96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960"/>
              <a:buFont typeface="Courier New"/>
              <a:buChar char="o"/>
            </a:pPr>
            <a:r>
              <a:rPr lang="en-US" sz="960">
                <a:solidFill>
                  <a:schemeClr val="dk1"/>
                </a:solidFill>
                <a:latin typeface="Calibri"/>
                <a:ea typeface="Calibri"/>
                <a:cs typeface="Calibri"/>
                <a:sym typeface="Calibri"/>
              </a:rPr>
              <a:t>If there is suspicion of abuse by an adult</a:t>
            </a:r>
            <a:endParaRPr/>
          </a:p>
          <a:p>
            <a:pPr marL="171450" lvl="0" indent="-171450" algn="l" rtl="0">
              <a:spcBef>
                <a:spcPts val="0"/>
              </a:spcBef>
              <a:spcAft>
                <a:spcPts val="0"/>
              </a:spcAft>
              <a:buClr>
                <a:schemeClr val="dk1"/>
              </a:buClr>
              <a:buSzPts val="960"/>
              <a:buFont typeface="Courier New"/>
              <a:buChar char="o"/>
            </a:pPr>
            <a:r>
              <a:rPr lang="en-US" sz="960">
                <a:solidFill>
                  <a:schemeClr val="dk1"/>
                </a:solidFill>
                <a:latin typeface="Calibri"/>
                <a:ea typeface="Calibri"/>
                <a:cs typeface="Calibri"/>
                <a:sym typeface="Calibri"/>
              </a:rPr>
              <a:t>If the minor is a risk to themselves or someone else</a:t>
            </a:r>
            <a:endParaRPr/>
          </a:p>
          <a:p>
            <a:pPr marL="0" lvl="0" indent="0" algn="l" rtl="0">
              <a:spcBef>
                <a:spcPts val="0"/>
              </a:spcBef>
              <a:spcAft>
                <a:spcPts val="0"/>
              </a:spcAft>
              <a:buNone/>
            </a:pPr>
            <a:endParaRPr sz="1200"/>
          </a:p>
        </p:txBody>
      </p:sp>
      <p:sp>
        <p:nvSpPr>
          <p:cNvPr id="343" name="Google Shape;34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960">
                <a:solidFill>
                  <a:schemeClr val="dk1"/>
                </a:solidFill>
                <a:latin typeface="Calibri"/>
                <a:ea typeface="Calibri"/>
                <a:cs typeface="Calibri"/>
                <a:sym typeface="Calibri"/>
              </a:rPr>
              <a:t>Let’s go back to our 15-year-old patient, Shay, and answer these questions together as I read through them. </a:t>
            </a:r>
            <a:endParaRPr/>
          </a:p>
          <a:p>
            <a:pPr marL="0" lvl="0" indent="0" algn="l" rtl="0">
              <a:spcBef>
                <a:spcPts val="0"/>
              </a:spcBef>
              <a:spcAft>
                <a:spcPts val="0"/>
              </a:spcAft>
              <a:buNone/>
            </a:pPr>
            <a:endParaRPr sz="960">
              <a:solidFill>
                <a:schemeClr val="dk1"/>
              </a:solidFill>
              <a:latin typeface="Calibri"/>
              <a:ea typeface="Calibri"/>
              <a:cs typeface="Calibri"/>
              <a:sym typeface="Calibri"/>
            </a:endParaRPr>
          </a:p>
          <a:p>
            <a:pPr marL="0" lvl="0" indent="0" algn="l" rtl="0">
              <a:spcBef>
                <a:spcPts val="0"/>
              </a:spcBef>
              <a:spcAft>
                <a:spcPts val="0"/>
              </a:spcAft>
              <a:buNone/>
            </a:pPr>
            <a:r>
              <a:rPr lang="en-US" sz="960">
                <a:solidFill>
                  <a:schemeClr val="dk1"/>
                </a:solidFill>
                <a:latin typeface="Calibri"/>
                <a:ea typeface="Calibri"/>
                <a:cs typeface="Calibri"/>
                <a:sym typeface="Calibri"/>
              </a:rPr>
              <a:t>Can Shay receive STI testing without a parent’s permission? [</a:t>
            </a:r>
            <a:r>
              <a:rPr lang="en-US" sz="960" i="1">
                <a:solidFill>
                  <a:schemeClr val="dk1"/>
                </a:solidFill>
                <a:latin typeface="Calibri"/>
                <a:ea typeface="Calibri"/>
                <a:cs typeface="Calibri"/>
                <a:sym typeface="Calibri"/>
              </a:rPr>
              <a:t>Answer: Yes.</a:t>
            </a:r>
            <a:r>
              <a:rPr lang="en-US" sz="960">
                <a:solidFill>
                  <a:schemeClr val="dk1"/>
                </a:solidFill>
                <a:latin typeface="Calibri"/>
                <a:ea typeface="Calibri"/>
                <a:cs typeface="Calibri"/>
                <a:sym typeface="Calibri"/>
              </a:rPr>
              <a:t>]</a:t>
            </a:r>
            <a:endParaRPr/>
          </a:p>
          <a:p>
            <a:pPr marL="0" lvl="0" indent="0" algn="l" rtl="0">
              <a:spcBef>
                <a:spcPts val="0"/>
              </a:spcBef>
              <a:spcAft>
                <a:spcPts val="0"/>
              </a:spcAft>
              <a:buNone/>
            </a:pPr>
            <a:endParaRPr sz="960">
              <a:solidFill>
                <a:schemeClr val="dk1"/>
              </a:solidFill>
              <a:latin typeface="Calibri"/>
              <a:ea typeface="Calibri"/>
              <a:cs typeface="Calibri"/>
              <a:sym typeface="Calibri"/>
            </a:endParaRPr>
          </a:p>
          <a:p>
            <a:pPr marL="0" lvl="0" indent="0" algn="l" rtl="0">
              <a:spcBef>
                <a:spcPts val="0"/>
              </a:spcBef>
              <a:spcAft>
                <a:spcPts val="0"/>
              </a:spcAft>
              <a:buNone/>
            </a:pPr>
            <a:r>
              <a:rPr lang="en-US" sz="960">
                <a:solidFill>
                  <a:schemeClr val="dk1"/>
                </a:solidFill>
                <a:latin typeface="Calibri"/>
                <a:ea typeface="Calibri"/>
                <a:cs typeface="Calibri"/>
                <a:sym typeface="Calibri"/>
              </a:rPr>
              <a:t>Can she receive STI treatment? [</a:t>
            </a:r>
            <a:r>
              <a:rPr lang="en-US" sz="960" i="1">
                <a:solidFill>
                  <a:schemeClr val="dk1"/>
                </a:solidFill>
                <a:latin typeface="Calibri"/>
                <a:ea typeface="Calibri"/>
                <a:cs typeface="Calibri"/>
                <a:sym typeface="Calibri"/>
              </a:rPr>
              <a:t>Answer: Yes.]</a:t>
            </a:r>
            <a:endParaRPr sz="960">
              <a:solidFill>
                <a:schemeClr val="dk1"/>
              </a:solidFill>
              <a:latin typeface="Calibri"/>
              <a:ea typeface="Calibri"/>
              <a:cs typeface="Calibri"/>
              <a:sym typeface="Calibri"/>
            </a:endParaRPr>
          </a:p>
          <a:p>
            <a:pPr marL="0" lvl="0" indent="0" algn="l" rtl="0">
              <a:spcBef>
                <a:spcPts val="0"/>
              </a:spcBef>
              <a:spcAft>
                <a:spcPts val="0"/>
              </a:spcAft>
              <a:buNone/>
            </a:pPr>
            <a:endParaRPr sz="960">
              <a:solidFill>
                <a:schemeClr val="dk1"/>
              </a:solidFill>
              <a:latin typeface="Calibri"/>
              <a:ea typeface="Calibri"/>
              <a:cs typeface="Calibri"/>
              <a:sym typeface="Calibri"/>
            </a:endParaRPr>
          </a:p>
          <a:p>
            <a:pPr marL="0" lvl="0" indent="0" algn="l" rtl="0">
              <a:spcBef>
                <a:spcPts val="0"/>
              </a:spcBef>
              <a:spcAft>
                <a:spcPts val="0"/>
              </a:spcAft>
              <a:buNone/>
            </a:pPr>
            <a:r>
              <a:rPr lang="en-US" sz="960">
                <a:solidFill>
                  <a:schemeClr val="dk1"/>
                </a:solidFill>
                <a:latin typeface="Calibri"/>
                <a:ea typeface="Calibri"/>
                <a:cs typeface="Calibri"/>
                <a:sym typeface="Calibri"/>
              </a:rPr>
              <a:t>Can she receive preventive care, such as an HPV vaccine?</a:t>
            </a:r>
            <a:r>
              <a:rPr lang="en-US" sz="960" i="1">
                <a:solidFill>
                  <a:schemeClr val="dk1"/>
                </a:solidFill>
                <a:latin typeface="Calibri"/>
                <a:ea typeface="Calibri"/>
                <a:cs typeface="Calibri"/>
                <a:sym typeface="Calibri"/>
              </a:rPr>
              <a:t> </a:t>
            </a:r>
            <a:r>
              <a:rPr lang="en-US" sz="960">
                <a:solidFill>
                  <a:schemeClr val="dk1"/>
                </a:solidFill>
                <a:latin typeface="Calibri"/>
                <a:ea typeface="Calibri"/>
                <a:cs typeface="Calibri"/>
                <a:sym typeface="Calibri"/>
              </a:rPr>
              <a:t>What about condoms or other contraception?  [</a:t>
            </a:r>
            <a:r>
              <a:rPr lang="en-US" sz="960" i="1">
                <a:solidFill>
                  <a:schemeClr val="dk1"/>
                </a:solidFill>
                <a:latin typeface="Calibri"/>
                <a:ea typeface="Calibri"/>
                <a:cs typeface="Calibri"/>
                <a:sym typeface="Calibri"/>
              </a:rPr>
              <a:t>Answer: She can’t get an HPV vaccine without her mother’s consent, but she can get condoms or other contraception without her mother’s consent.]</a:t>
            </a:r>
            <a:endParaRPr/>
          </a:p>
          <a:p>
            <a:pPr marL="0" lvl="0" indent="0" algn="l" rtl="0">
              <a:spcBef>
                <a:spcPts val="0"/>
              </a:spcBef>
              <a:spcAft>
                <a:spcPts val="0"/>
              </a:spcAft>
              <a:buNone/>
            </a:pPr>
            <a:endParaRPr sz="960" i="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60"/>
              <a:buFont typeface="Calibri"/>
              <a:buNone/>
            </a:pPr>
            <a:r>
              <a:rPr lang="en-US" sz="960">
                <a:solidFill>
                  <a:schemeClr val="dk1"/>
                </a:solidFill>
                <a:latin typeface="Calibri"/>
                <a:ea typeface="Calibri"/>
                <a:cs typeface="Calibri"/>
                <a:sym typeface="Calibri"/>
              </a:rPr>
              <a:t>A final note about Shay.  If she uses her mother’s insurance, any health information may be disclosed in an explanation of benefits (EOB) form that could be sent to her parents. For maximum confidentiality, a minor may go to a provider that is able to provide services without billing insurance, like a Title Ten clinic.  The Spark on Confidentiality Best Practices covers more strategies to ensure confidential services for minors.</a:t>
            </a:r>
            <a:endParaRPr/>
          </a:p>
          <a:p>
            <a:pPr marL="0" lvl="0" indent="0" algn="l" rtl="0">
              <a:spcBef>
                <a:spcPts val="0"/>
              </a:spcBef>
              <a:spcAft>
                <a:spcPts val="0"/>
              </a:spcAft>
              <a:buNone/>
            </a:pPr>
            <a:endParaRPr sz="1200"/>
          </a:p>
        </p:txBody>
      </p:sp>
      <p:sp>
        <p:nvSpPr>
          <p:cNvPr id="351" name="Google Shape;35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Let’s take a look at one last scenario. Giovanni is a 17-year-old boy who is struggling with a substance use disorder, but doesn’t want to tell his parents.</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Is Giovanni allowed to get outpatient counseling for substance use without a parent’s consent?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i="1">
                <a:solidFill>
                  <a:schemeClr val="dk1"/>
                </a:solidFill>
                <a:latin typeface="Calibri"/>
                <a:ea typeface="Calibri"/>
                <a:cs typeface="Calibri"/>
                <a:sym typeface="Calibri"/>
              </a:rPr>
              <a:t>[Allow a moment for people to respond either quietly to themselves or aloud.]   </a:t>
            </a:r>
            <a:br>
              <a:rPr lang="en-US"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answer is yes. The provider is not required to notify Giovanni’s parents, but may encourage Giovanni to tell his parents. </a:t>
            </a:r>
            <a:endParaRPr/>
          </a:p>
        </p:txBody>
      </p:sp>
      <p:sp>
        <p:nvSpPr>
          <p:cNvPr id="360" name="Google Shape;36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7"/>
        <p:cNvGrpSpPr/>
        <p:nvPr/>
      </p:nvGrpSpPr>
      <p:grpSpPr>
        <a:xfrm>
          <a:off x="0" y="0"/>
          <a:ext cx="0" cy="0"/>
          <a:chOff x="0" y="0"/>
          <a:chExt cx="0" cy="0"/>
        </a:xfrm>
      </p:grpSpPr>
      <p:sp>
        <p:nvSpPr>
          <p:cNvPr id="18" name="Google Shape;18;p12"/>
          <p:cNvSpPr txBox="1">
            <a:spLocks noGrp="1"/>
          </p:cNvSpPr>
          <p:nvPr>
            <p:ph type="body" idx="1"/>
          </p:nvPr>
        </p:nvSpPr>
        <p:spPr>
          <a:xfrm>
            <a:off x="4178710" y="3249710"/>
            <a:ext cx="5270090" cy="43541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lt1"/>
              </a:buClr>
              <a:buSzPts val="1200"/>
              <a:buFont typeface="Arial"/>
              <a:buNone/>
              <a:defRPr sz="1200" b="0" i="0" u="none" strike="noStrike" cap="none">
                <a:solidFill>
                  <a:schemeClr val="lt1"/>
                </a:solidFill>
                <a:latin typeface="Roboto"/>
                <a:ea typeface="Roboto"/>
                <a:cs typeface="Roboto"/>
                <a:sym typeface="Roboto"/>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Roboto"/>
                <a:ea typeface="Roboto"/>
                <a:cs typeface="Roboto"/>
                <a:sym typeface="Roboto"/>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Roboto"/>
                <a:ea typeface="Roboto"/>
                <a:cs typeface="Roboto"/>
                <a:sym typeface="Roboto"/>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a:ea typeface="Roboto"/>
                <a:cs typeface="Roboto"/>
                <a:sym typeface="Roboto"/>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9" name="Google Shape;19;p12"/>
          <p:cNvSpPr>
            <a:spLocks noGrp="1"/>
          </p:cNvSpPr>
          <p:nvPr>
            <p:ph type="pic" idx="2"/>
          </p:nvPr>
        </p:nvSpPr>
        <p:spPr>
          <a:xfrm>
            <a:off x="300703" y="1713398"/>
            <a:ext cx="3011648" cy="2966762"/>
          </a:xfrm>
          <a:prstGeom prst="rect">
            <a:avLst/>
          </a:prstGeom>
          <a:noFill/>
          <a:ln>
            <a:noFill/>
          </a:ln>
        </p:spPr>
      </p:sp>
      <p:pic>
        <p:nvPicPr>
          <p:cNvPr id="20" name="Google Shape;20;p12"/>
          <p:cNvPicPr preferRelativeResize="0"/>
          <p:nvPr/>
        </p:nvPicPr>
        <p:blipFill rotWithShape="1">
          <a:blip r:embed="rId2">
            <a:alphaModFix/>
          </a:blip>
          <a:srcRect/>
          <a:stretch/>
        </p:blipFill>
        <p:spPr>
          <a:xfrm>
            <a:off x="300703" y="4879706"/>
            <a:ext cx="1692386" cy="395595"/>
          </a:xfrm>
          <a:prstGeom prst="rect">
            <a:avLst/>
          </a:prstGeom>
          <a:noFill/>
          <a:ln>
            <a:noFill/>
          </a:ln>
        </p:spPr>
      </p:pic>
      <p:sp>
        <p:nvSpPr>
          <p:cNvPr id="21" name="Google Shape;21;p12"/>
          <p:cNvSpPr txBox="1">
            <a:spLocks noGrp="1"/>
          </p:cNvSpPr>
          <p:nvPr>
            <p:ph type="title"/>
          </p:nvPr>
        </p:nvSpPr>
        <p:spPr>
          <a:xfrm>
            <a:off x="4178710" y="5038"/>
            <a:ext cx="5270090" cy="2966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Left, Picture (Full) Right (Tall Rectangle)">
  <p:cSld name="Text Left, Picture (Full) Right (Tall Rectangle)">
    <p:spTree>
      <p:nvGrpSpPr>
        <p:cNvPr id="1" name="Shape 72"/>
        <p:cNvGrpSpPr/>
        <p:nvPr/>
      </p:nvGrpSpPr>
      <p:grpSpPr>
        <a:xfrm>
          <a:off x="0" y="0"/>
          <a:ext cx="0" cy="0"/>
          <a:chOff x="0" y="0"/>
          <a:chExt cx="0" cy="0"/>
        </a:xfrm>
      </p:grpSpPr>
      <p:sp>
        <p:nvSpPr>
          <p:cNvPr id="73" name="Google Shape;73;p31"/>
          <p:cNvSpPr>
            <a:spLocks noGrp="1"/>
          </p:cNvSpPr>
          <p:nvPr>
            <p:ph type="pic" idx="2"/>
          </p:nvPr>
        </p:nvSpPr>
        <p:spPr>
          <a:xfrm>
            <a:off x="6567948" y="830566"/>
            <a:ext cx="3180733" cy="4645857"/>
          </a:xfrm>
          <a:prstGeom prst="rect">
            <a:avLst/>
          </a:prstGeom>
          <a:noFill/>
          <a:ln>
            <a:noFill/>
          </a:ln>
        </p:spPr>
      </p:sp>
      <p:sp>
        <p:nvSpPr>
          <p:cNvPr id="74" name="Google Shape;74;p31"/>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5" name="Google Shape;75;p31"/>
          <p:cNvPicPr preferRelativeResize="0"/>
          <p:nvPr/>
        </p:nvPicPr>
        <p:blipFill rotWithShape="1">
          <a:blip r:embed="rId2">
            <a:alphaModFix/>
          </a:blip>
          <a:srcRect/>
          <a:stretch/>
        </p:blipFill>
        <p:spPr>
          <a:xfrm>
            <a:off x="-645961" y="1637351"/>
            <a:ext cx="2572109" cy="2572109"/>
          </a:xfrm>
          <a:prstGeom prst="rect">
            <a:avLst/>
          </a:prstGeom>
          <a:noFill/>
          <a:ln>
            <a:noFill/>
          </a:ln>
        </p:spPr>
      </p:pic>
      <p:sp>
        <p:nvSpPr>
          <p:cNvPr id="76" name="Google Shape;76;p31"/>
          <p:cNvSpPr txBox="1">
            <a:spLocks noGrp="1"/>
          </p:cNvSpPr>
          <p:nvPr>
            <p:ph type="body" idx="1"/>
          </p:nvPr>
        </p:nvSpPr>
        <p:spPr>
          <a:xfrm>
            <a:off x="771264" y="923599"/>
            <a:ext cx="5587837" cy="40143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77" name="Google Shape;77;p31"/>
          <p:cNvSpPr txBox="1">
            <a:spLocks noGrp="1"/>
          </p:cNvSpPr>
          <p:nvPr>
            <p:ph type="body" idx="3"/>
          </p:nvPr>
        </p:nvSpPr>
        <p:spPr>
          <a:xfrm>
            <a:off x="771524" y="1379009"/>
            <a:ext cx="5587490" cy="36501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Right, Picture Left (Square)">
  <p:cSld name="Text Right, Picture Left (Square)">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a:spLocks noGrp="1"/>
          </p:cNvSpPr>
          <p:nvPr>
            <p:ph type="pic" idx="2"/>
          </p:nvPr>
        </p:nvSpPr>
        <p:spPr>
          <a:xfrm>
            <a:off x="761599" y="1012553"/>
            <a:ext cx="3977549" cy="3907521"/>
          </a:xfrm>
          <a:prstGeom prst="rect">
            <a:avLst/>
          </a:prstGeom>
          <a:noFill/>
          <a:ln>
            <a:noFill/>
          </a:ln>
        </p:spPr>
      </p:sp>
      <p:pic>
        <p:nvPicPr>
          <p:cNvPr id="81" name="Google Shape;81;p32"/>
          <p:cNvPicPr preferRelativeResize="0"/>
          <p:nvPr/>
        </p:nvPicPr>
        <p:blipFill rotWithShape="1">
          <a:blip r:embed="rId2">
            <a:alphaModFix/>
          </a:blip>
          <a:srcRect/>
          <a:stretch/>
        </p:blipFill>
        <p:spPr>
          <a:xfrm>
            <a:off x="7923298" y="1637351"/>
            <a:ext cx="2572109" cy="2572109"/>
          </a:xfrm>
          <a:prstGeom prst="rect">
            <a:avLst/>
          </a:prstGeom>
          <a:noFill/>
          <a:ln>
            <a:noFill/>
          </a:ln>
        </p:spPr>
      </p:pic>
      <p:sp>
        <p:nvSpPr>
          <p:cNvPr id="82" name="Google Shape;82;p32"/>
          <p:cNvSpPr txBox="1">
            <a:spLocks noGrp="1"/>
          </p:cNvSpPr>
          <p:nvPr>
            <p:ph type="body" idx="1"/>
          </p:nvPr>
        </p:nvSpPr>
        <p:spPr>
          <a:xfrm>
            <a:off x="4896185" y="923599"/>
            <a:ext cx="4096979"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83" name="Google Shape;83;p32"/>
          <p:cNvSpPr txBox="1">
            <a:spLocks noGrp="1"/>
          </p:cNvSpPr>
          <p:nvPr>
            <p:ph type="body" idx="3"/>
          </p:nvPr>
        </p:nvSpPr>
        <p:spPr>
          <a:xfrm>
            <a:off x="4876800" y="1379009"/>
            <a:ext cx="4116389" cy="36501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Right, Picture Left (Wide Rectangle)">
  <p:cSld name="Text Right, Picture Left (Wide Rectangle)">
    <p:spTree>
      <p:nvGrpSpPr>
        <p:cNvPr id="1" name="Shape 84"/>
        <p:cNvGrpSpPr/>
        <p:nvPr/>
      </p:nvGrpSpPr>
      <p:grpSpPr>
        <a:xfrm>
          <a:off x="0" y="0"/>
          <a:ext cx="0" cy="0"/>
          <a:chOff x="0" y="0"/>
          <a:chExt cx="0" cy="0"/>
        </a:xfrm>
      </p:grpSpPr>
      <p:sp>
        <p:nvSpPr>
          <p:cNvPr id="85" name="Google Shape;85;p33"/>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3"/>
          <p:cNvSpPr txBox="1">
            <a:spLocks noGrp="1"/>
          </p:cNvSpPr>
          <p:nvPr>
            <p:ph type="body" idx="1"/>
          </p:nvPr>
        </p:nvSpPr>
        <p:spPr>
          <a:xfrm>
            <a:off x="5350163" y="923599"/>
            <a:ext cx="3642986" cy="40143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87" name="Google Shape;87;p33"/>
          <p:cNvSpPr txBox="1">
            <a:spLocks noGrp="1"/>
          </p:cNvSpPr>
          <p:nvPr>
            <p:ph type="body" idx="2"/>
          </p:nvPr>
        </p:nvSpPr>
        <p:spPr>
          <a:xfrm>
            <a:off x="5350429" y="1379009"/>
            <a:ext cx="3642759" cy="36501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88" name="Google Shape;88;p33"/>
          <p:cNvSpPr>
            <a:spLocks noGrp="1"/>
          </p:cNvSpPr>
          <p:nvPr>
            <p:ph type="pic" idx="3"/>
          </p:nvPr>
        </p:nvSpPr>
        <p:spPr>
          <a:xfrm>
            <a:off x="773286" y="1710147"/>
            <a:ext cx="4398264" cy="2029968"/>
          </a:xfrm>
          <a:prstGeom prst="rect">
            <a:avLst/>
          </a:prstGeom>
          <a:noFill/>
          <a:ln>
            <a:noFill/>
          </a:ln>
        </p:spPr>
      </p:sp>
      <p:pic>
        <p:nvPicPr>
          <p:cNvPr id="89" name="Google Shape;89;p33"/>
          <p:cNvPicPr preferRelativeResize="0"/>
          <p:nvPr/>
        </p:nvPicPr>
        <p:blipFill rotWithShape="1">
          <a:blip r:embed="rId2">
            <a:alphaModFix/>
          </a:blip>
          <a:srcRect/>
          <a:stretch/>
        </p:blipFill>
        <p:spPr>
          <a:xfrm>
            <a:off x="7923298" y="1637351"/>
            <a:ext cx="2572109" cy="25721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Right, Picture Left (Tall Rectangle)">
  <p:cSld name="Text Right, Picture Left (Tall Rectangle)">
    <p:spTree>
      <p:nvGrpSpPr>
        <p:cNvPr id="1" name="Shape 90"/>
        <p:cNvGrpSpPr/>
        <p:nvPr/>
      </p:nvGrpSpPr>
      <p:grpSpPr>
        <a:xfrm>
          <a:off x="0" y="0"/>
          <a:ext cx="0" cy="0"/>
          <a:chOff x="0" y="0"/>
          <a:chExt cx="0" cy="0"/>
        </a:xfrm>
      </p:grpSpPr>
      <p:sp>
        <p:nvSpPr>
          <p:cNvPr id="91" name="Google Shape;91;p34"/>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4"/>
          <p:cNvSpPr txBox="1">
            <a:spLocks noGrp="1"/>
          </p:cNvSpPr>
          <p:nvPr>
            <p:ph type="body" idx="1"/>
          </p:nvPr>
        </p:nvSpPr>
        <p:spPr>
          <a:xfrm>
            <a:off x="3755923" y="893112"/>
            <a:ext cx="5237336"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93" name="Google Shape;93;p34"/>
          <p:cNvSpPr txBox="1">
            <a:spLocks noGrp="1"/>
          </p:cNvSpPr>
          <p:nvPr>
            <p:ph type="body" idx="2"/>
          </p:nvPr>
        </p:nvSpPr>
        <p:spPr>
          <a:xfrm>
            <a:off x="3755923" y="1379009"/>
            <a:ext cx="5237266" cy="36501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94" name="Google Shape;94;p34"/>
          <p:cNvSpPr>
            <a:spLocks noGrp="1"/>
          </p:cNvSpPr>
          <p:nvPr>
            <p:ph type="pic" idx="3"/>
          </p:nvPr>
        </p:nvSpPr>
        <p:spPr>
          <a:xfrm>
            <a:off x="768651" y="923599"/>
            <a:ext cx="2798064" cy="4087368"/>
          </a:xfrm>
          <a:prstGeom prst="rect">
            <a:avLst/>
          </a:prstGeom>
          <a:noFill/>
          <a:ln>
            <a:noFill/>
          </a:ln>
        </p:spPr>
      </p:sp>
      <p:pic>
        <p:nvPicPr>
          <p:cNvPr id="95" name="Google Shape;95;p34"/>
          <p:cNvPicPr preferRelativeResize="0"/>
          <p:nvPr/>
        </p:nvPicPr>
        <p:blipFill rotWithShape="1">
          <a:blip r:embed="rId2">
            <a:alphaModFix/>
          </a:blip>
          <a:srcRect/>
          <a:stretch/>
        </p:blipFill>
        <p:spPr>
          <a:xfrm>
            <a:off x="7923298" y="1628962"/>
            <a:ext cx="2572109" cy="25721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Right, Picture (Full) Left (Tall Rectangle)">
  <p:cSld name="Text Right, Picture (Full) Left (Tall Rectangle)">
    <p:spTree>
      <p:nvGrpSpPr>
        <p:cNvPr id="1" name="Shape 96"/>
        <p:cNvGrpSpPr/>
        <p:nvPr/>
      </p:nvGrpSpPr>
      <p:grpSpPr>
        <a:xfrm>
          <a:off x="0" y="0"/>
          <a:ext cx="0" cy="0"/>
          <a:chOff x="0" y="0"/>
          <a:chExt cx="0" cy="0"/>
        </a:xfrm>
      </p:grpSpPr>
      <p:sp>
        <p:nvSpPr>
          <p:cNvPr id="97" name="Google Shape;97;p35"/>
          <p:cNvSpPr>
            <a:spLocks noGrp="1"/>
          </p:cNvSpPr>
          <p:nvPr>
            <p:ph type="pic" idx="2"/>
          </p:nvPr>
        </p:nvSpPr>
        <p:spPr>
          <a:xfrm>
            <a:off x="7352" y="805398"/>
            <a:ext cx="3197964" cy="4671026"/>
          </a:xfrm>
          <a:prstGeom prst="rect">
            <a:avLst/>
          </a:prstGeom>
          <a:noFill/>
          <a:ln>
            <a:noFill/>
          </a:ln>
        </p:spPr>
      </p:sp>
      <p:sp>
        <p:nvSpPr>
          <p:cNvPr id="98" name="Google Shape;98;p35"/>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35"/>
          <p:cNvSpPr txBox="1">
            <a:spLocks noGrp="1"/>
          </p:cNvSpPr>
          <p:nvPr>
            <p:ph type="body" idx="1"/>
          </p:nvPr>
        </p:nvSpPr>
        <p:spPr>
          <a:xfrm>
            <a:off x="3372202" y="923599"/>
            <a:ext cx="5621957"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00" name="Google Shape;100;p35"/>
          <p:cNvSpPr txBox="1">
            <a:spLocks noGrp="1"/>
          </p:cNvSpPr>
          <p:nvPr>
            <p:ph type="body" idx="3"/>
          </p:nvPr>
        </p:nvSpPr>
        <p:spPr>
          <a:xfrm>
            <a:off x="3372464" y="1379009"/>
            <a:ext cx="5621607" cy="36501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pic>
        <p:nvPicPr>
          <p:cNvPr id="101" name="Google Shape;101;p35"/>
          <p:cNvPicPr preferRelativeResize="0"/>
          <p:nvPr/>
        </p:nvPicPr>
        <p:blipFill rotWithShape="1">
          <a:blip r:embed="rId2">
            <a:alphaModFix/>
          </a:blip>
          <a:srcRect/>
          <a:stretch/>
        </p:blipFill>
        <p:spPr>
          <a:xfrm>
            <a:off x="7923298" y="1637351"/>
            <a:ext cx="2572109" cy="25721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Bottom, Picture Top (Square)">
  <p:cSld name="Text Bottom, Picture Top (Square)">
    <p:spTree>
      <p:nvGrpSpPr>
        <p:cNvPr id="1" name="Shape 102"/>
        <p:cNvGrpSpPr/>
        <p:nvPr/>
      </p:nvGrpSpPr>
      <p:grpSpPr>
        <a:xfrm>
          <a:off x="0" y="0"/>
          <a:ext cx="0" cy="0"/>
          <a:chOff x="0" y="0"/>
          <a:chExt cx="0" cy="0"/>
        </a:xfrm>
      </p:grpSpPr>
      <p:sp>
        <p:nvSpPr>
          <p:cNvPr id="103" name="Google Shape;103;p36"/>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6"/>
          <p:cNvSpPr>
            <a:spLocks noGrp="1"/>
          </p:cNvSpPr>
          <p:nvPr>
            <p:ph type="pic" idx="2"/>
          </p:nvPr>
        </p:nvSpPr>
        <p:spPr>
          <a:xfrm>
            <a:off x="3144219" y="925187"/>
            <a:ext cx="3468336" cy="3479261"/>
          </a:xfrm>
          <a:prstGeom prst="rect">
            <a:avLst/>
          </a:prstGeom>
          <a:noFill/>
          <a:ln>
            <a:noFill/>
          </a:ln>
        </p:spPr>
      </p:sp>
      <p:pic>
        <p:nvPicPr>
          <p:cNvPr id="105" name="Google Shape;105;p36"/>
          <p:cNvPicPr preferRelativeResize="0"/>
          <p:nvPr/>
        </p:nvPicPr>
        <p:blipFill rotWithShape="1">
          <a:blip r:embed="rId2">
            <a:alphaModFix/>
          </a:blip>
          <a:srcRect/>
          <a:stretch/>
        </p:blipFill>
        <p:spPr>
          <a:xfrm>
            <a:off x="7923298" y="1637351"/>
            <a:ext cx="2572109" cy="2572109"/>
          </a:xfrm>
          <a:prstGeom prst="rect">
            <a:avLst/>
          </a:prstGeom>
          <a:noFill/>
          <a:ln>
            <a:noFill/>
          </a:ln>
        </p:spPr>
      </p:pic>
      <p:sp>
        <p:nvSpPr>
          <p:cNvPr id="106" name="Google Shape;106;p36"/>
          <p:cNvSpPr txBox="1">
            <a:spLocks noGrp="1"/>
          </p:cNvSpPr>
          <p:nvPr>
            <p:ph type="body" idx="1"/>
          </p:nvPr>
        </p:nvSpPr>
        <p:spPr>
          <a:xfrm>
            <a:off x="763588" y="4532366"/>
            <a:ext cx="8229600" cy="492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Bottom, Picture Top (Wide Rectangle)">
  <p:cSld name="Text Bottom, Picture Top (Wide Rectangle)">
    <p:spTree>
      <p:nvGrpSpPr>
        <p:cNvPr id="1" name="Shape 107"/>
        <p:cNvGrpSpPr/>
        <p:nvPr/>
      </p:nvGrpSpPr>
      <p:grpSpPr>
        <a:xfrm>
          <a:off x="0" y="0"/>
          <a:ext cx="0" cy="0"/>
          <a:chOff x="0" y="0"/>
          <a:chExt cx="0" cy="0"/>
        </a:xfrm>
      </p:grpSpPr>
      <p:sp>
        <p:nvSpPr>
          <p:cNvPr id="108" name="Google Shape;108;p37"/>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9" name="Google Shape;109;p37"/>
          <p:cNvPicPr preferRelativeResize="0"/>
          <p:nvPr/>
        </p:nvPicPr>
        <p:blipFill rotWithShape="1">
          <a:blip r:embed="rId2">
            <a:alphaModFix/>
          </a:blip>
          <a:srcRect/>
          <a:stretch/>
        </p:blipFill>
        <p:spPr>
          <a:xfrm>
            <a:off x="7923298" y="1637351"/>
            <a:ext cx="2572109" cy="2572109"/>
          </a:xfrm>
          <a:prstGeom prst="rect">
            <a:avLst/>
          </a:prstGeom>
          <a:noFill/>
          <a:ln>
            <a:noFill/>
          </a:ln>
        </p:spPr>
      </p:pic>
      <p:sp>
        <p:nvSpPr>
          <p:cNvPr id="110" name="Google Shape;110;p37"/>
          <p:cNvSpPr txBox="1">
            <a:spLocks noGrp="1"/>
          </p:cNvSpPr>
          <p:nvPr>
            <p:ph type="body" idx="1"/>
          </p:nvPr>
        </p:nvSpPr>
        <p:spPr>
          <a:xfrm>
            <a:off x="763588" y="4532366"/>
            <a:ext cx="8229600" cy="492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11" name="Google Shape;111;p37"/>
          <p:cNvSpPr>
            <a:spLocks noGrp="1"/>
          </p:cNvSpPr>
          <p:nvPr>
            <p:ph type="pic" idx="2"/>
          </p:nvPr>
        </p:nvSpPr>
        <p:spPr>
          <a:xfrm>
            <a:off x="1125370" y="925301"/>
            <a:ext cx="7506035" cy="3456501"/>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Bottom, Picture Top (Tall Rectangle)">
  <p:cSld name="Text Bottom, Picture Top (Tall Rectangle)">
    <p:spTree>
      <p:nvGrpSpPr>
        <p:cNvPr id="1" name="Shape 112"/>
        <p:cNvGrpSpPr/>
        <p:nvPr/>
      </p:nvGrpSpPr>
      <p:grpSpPr>
        <a:xfrm>
          <a:off x="0" y="0"/>
          <a:ext cx="0" cy="0"/>
          <a:chOff x="0" y="0"/>
          <a:chExt cx="0" cy="0"/>
        </a:xfrm>
      </p:grpSpPr>
      <p:sp>
        <p:nvSpPr>
          <p:cNvPr id="113" name="Google Shape;113;p38"/>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2800"/>
              <a:buFont typeface="Roboto Condensed"/>
              <a:buNone/>
              <a:defRPr>
                <a:solidFill>
                  <a:srgbClr val="00336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4" name="Google Shape;114;p38"/>
          <p:cNvPicPr preferRelativeResize="0"/>
          <p:nvPr/>
        </p:nvPicPr>
        <p:blipFill rotWithShape="1">
          <a:blip r:embed="rId2">
            <a:alphaModFix/>
          </a:blip>
          <a:srcRect/>
          <a:stretch/>
        </p:blipFill>
        <p:spPr>
          <a:xfrm>
            <a:off x="7923298" y="1637351"/>
            <a:ext cx="2572109" cy="2572109"/>
          </a:xfrm>
          <a:prstGeom prst="rect">
            <a:avLst/>
          </a:prstGeom>
          <a:noFill/>
          <a:ln>
            <a:noFill/>
          </a:ln>
        </p:spPr>
      </p:pic>
      <p:sp>
        <p:nvSpPr>
          <p:cNvPr id="115" name="Google Shape;115;p38"/>
          <p:cNvSpPr txBox="1">
            <a:spLocks noGrp="1"/>
          </p:cNvSpPr>
          <p:nvPr>
            <p:ph type="body" idx="1"/>
          </p:nvPr>
        </p:nvSpPr>
        <p:spPr>
          <a:xfrm>
            <a:off x="763588" y="4532366"/>
            <a:ext cx="8229600" cy="492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16" name="Google Shape;116;p38"/>
          <p:cNvSpPr>
            <a:spLocks noGrp="1"/>
          </p:cNvSpPr>
          <p:nvPr>
            <p:ph type="pic" idx="2"/>
          </p:nvPr>
        </p:nvSpPr>
        <p:spPr>
          <a:xfrm>
            <a:off x="3699318" y="924232"/>
            <a:ext cx="2358138" cy="3444355"/>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Top, Picture Bottom (Square)">
  <p:cSld name="Text Top, Picture Bottom (Square)">
    <p:spTree>
      <p:nvGrpSpPr>
        <p:cNvPr id="1" name="Shape 117"/>
        <p:cNvGrpSpPr/>
        <p:nvPr/>
      </p:nvGrpSpPr>
      <p:grpSpPr>
        <a:xfrm>
          <a:off x="0" y="0"/>
          <a:ext cx="0" cy="0"/>
          <a:chOff x="0" y="0"/>
          <a:chExt cx="0" cy="0"/>
        </a:xfrm>
      </p:grpSpPr>
      <p:sp>
        <p:nvSpPr>
          <p:cNvPr id="118" name="Google Shape;118;p39"/>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39"/>
          <p:cNvSpPr>
            <a:spLocks noGrp="1"/>
          </p:cNvSpPr>
          <p:nvPr>
            <p:ph type="pic" idx="2"/>
          </p:nvPr>
        </p:nvSpPr>
        <p:spPr>
          <a:xfrm>
            <a:off x="3136954" y="1550121"/>
            <a:ext cx="3482867" cy="3485478"/>
          </a:xfrm>
          <a:prstGeom prst="rect">
            <a:avLst/>
          </a:prstGeom>
          <a:noFill/>
          <a:ln>
            <a:noFill/>
          </a:ln>
        </p:spPr>
      </p:sp>
      <p:pic>
        <p:nvPicPr>
          <p:cNvPr id="120" name="Google Shape;120;p39"/>
          <p:cNvPicPr preferRelativeResize="0"/>
          <p:nvPr/>
        </p:nvPicPr>
        <p:blipFill rotWithShape="1">
          <a:blip r:embed="rId2">
            <a:alphaModFix/>
          </a:blip>
          <a:srcRect/>
          <a:stretch/>
        </p:blipFill>
        <p:spPr>
          <a:xfrm>
            <a:off x="7923298" y="1637351"/>
            <a:ext cx="2572109" cy="2572109"/>
          </a:xfrm>
          <a:prstGeom prst="rect">
            <a:avLst/>
          </a:prstGeom>
          <a:noFill/>
          <a:ln>
            <a:noFill/>
          </a:ln>
        </p:spPr>
      </p:pic>
      <p:sp>
        <p:nvSpPr>
          <p:cNvPr id="121" name="Google Shape;121;p39"/>
          <p:cNvSpPr txBox="1">
            <a:spLocks noGrp="1"/>
          </p:cNvSpPr>
          <p:nvPr>
            <p:ph type="body" idx="1"/>
          </p:nvPr>
        </p:nvSpPr>
        <p:spPr>
          <a:xfrm>
            <a:off x="771524" y="925035"/>
            <a:ext cx="8221664" cy="492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Top, Picture Bottom (Wide Rectangle)">
  <p:cSld name="Text Top, Picture Bottom (Wide Rectangle)">
    <p:spTree>
      <p:nvGrpSpPr>
        <p:cNvPr id="1" name="Shape 122"/>
        <p:cNvGrpSpPr/>
        <p:nvPr/>
      </p:nvGrpSpPr>
      <p:grpSpPr>
        <a:xfrm>
          <a:off x="0" y="0"/>
          <a:ext cx="0" cy="0"/>
          <a:chOff x="0" y="0"/>
          <a:chExt cx="0" cy="0"/>
        </a:xfrm>
      </p:grpSpPr>
      <p:sp>
        <p:nvSpPr>
          <p:cNvPr id="123" name="Google Shape;123;p40"/>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4" name="Google Shape;124;p40"/>
          <p:cNvPicPr preferRelativeResize="0"/>
          <p:nvPr/>
        </p:nvPicPr>
        <p:blipFill rotWithShape="1">
          <a:blip r:embed="rId2">
            <a:alphaModFix/>
          </a:blip>
          <a:srcRect/>
          <a:stretch/>
        </p:blipFill>
        <p:spPr>
          <a:xfrm>
            <a:off x="7923298" y="1637351"/>
            <a:ext cx="2572109" cy="2572109"/>
          </a:xfrm>
          <a:prstGeom prst="rect">
            <a:avLst/>
          </a:prstGeom>
          <a:noFill/>
          <a:ln>
            <a:noFill/>
          </a:ln>
        </p:spPr>
      </p:pic>
      <p:sp>
        <p:nvSpPr>
          <p:cNvPr id="125" name="Google Shape;125;p40"/>
          <p:cNvSpPr txBox="1">
            <a:spLocks noGrp="1"/>
          </p:cNvSpPr>
          <p:nvPr>
            <p:ph type="body" idx="1"/>
          </p:nvPr>
        </p:nvSpPr>
        <p:spPr>
          <a:xfrm>
            <a:off x="771524" y="920541"/>
            <a:ext cx="8221664" cy="49248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26" name="Google Shape;126;p40"/>
          <p:cNvSpPr>
            <a:spLocks noGrp="1"/>
          </p:cNvSpPr>
          <p:nvPr>
            <p:ph type="pic" idx="2"/>
          </p:nvPr>
        </p:nvSpPr>
        <p:spPr>
          <a:xfrm>
            <a:off x="1122042" y="1554495"/>
            <a:ext cx="7512691" cy="3459566"/>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Only (Wide Rectangle)">
  <p:cSld name="Picture Only (Wide Rectangle)">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4178710" y="5038"/>
            <a:ext cx="5270090" cy="2966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9"/>
          <p:cNvSpPr>
            <a:spLocks noGrp="1"/>
          </p:cNvSpPr>
          <p:nvPr>
            <p:ph type="pic" idx="2"/>
          </p:nvPr>
        </p:nvSpPr>
        <p:spPr>
          <a:xfrm>
            <a:off x="771524" y="1040123"/>
            <a:ext cx="8221664" cy="3968439"/>
          </a:xfrm>
          <a:prstGeom prst="rect">
            <a:avLst/>
          </a:prstGeom>
          <a:noFill/>
          <a:ln>
            <a:noFill/>
          </a:ln>
        </p:spPr>
      </p:sp>
      <p:pic>
        <p:nvPicPr>
          <p:cNvPr id="25" name="Google Shape;25;p19"/>
          <p:cNvPicPr preferRelativeResize="0"/>
          <p:nvPr/>
        </p:nvPicPr>
        <p:blipFill rotWithShape="1">
          <a:blip r:embed="rId2">
            <a:alphaModFix/>
          </a:blip>
          <a:srcRect/>
          <a:stretch/>
        </p:blipFill>
        <p:spPr>
          <a:xfrm>
            <a:off x="-645961" y="1637351"/>
            <a:ext cx="2572109" cy="25721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Top, Picture Bottom (Tall Rectangle)">
  <p:cSld name="Text Top, Picture Bottom (Tall Rectangle)">
    <p:spTree>
      <p:nvGrpSpPr>
        <p:cNvPr id="1" name="Shape 127"/>
        <p:cNvGrpSpPr/>
        <p:nvPr/>
      </p:nvGrpSpPr>
      <p:grpSpPr>
        <a:xfrm>
          <a:off x="0" y="0"/>
          <a:ext cx="0" cy="0"/>
          <a:chOff x="0" y="0"/>
          <a:chExt cx="0" cy="0"/>
        </a:xfrm>
      </p:grpSpPr>
      <p:sp>
        <p:nvSpPr>
          <p:cNvPr id="128" name="Google Shape;128;p41"/>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9" name="Google Shape;129;p41"/>
          <p:cNvPicPr preferRelativeResize="0"/>
          <p:nvPr/>
        </p:nvPicPr>
        <p:blipFill rotWithShape="1">
          <a:blip r:embed="rId2">
            <a:alphaModFix/>
          </a:blip>
          <a:srcRect/>
          <a:stretch/>
        </p:blipFill>
        <p:spPr>
          <a:xfrm>
            <a:off x="7923298" y="1637351"/>
            <a:ext cx="2572109" cy="2572109"/>
          </a:xfrm>
          <a:prstGeom prst="rect">
            <a:avLst/>
          </a:prstGeom>
          <a:noFill/>
          <a:ln>
            <a:noFill/>
          </a:ln>
        </p:spPr>
      </p:pic>
      <p:sp>
        <p:nvSpPr>
          <p:cNvPr id="130" name="Google Shape;130;p41"/>
          <p:cNvSpPr txBox="1">
            <a:spLocks noGrp="1"/>
          </p:cNvSpPr>
          <p:nvPr>
            <p:ph type="body" idx="1"/>
          </p:nvPr>
        </p:nvSpPr>
        <p:spPr>
          <a:xfrm>
            <a:off x="763588" y="926156"/>
            <a:ext cx="8229600" cy="492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31" name="Google Shape;131;p41"/>
          <p:cNvSpPr>
            <a:spLocks noGrp="1"/>
          </p:cNvSpPr>
          <p:nvPr>
            <p:ph type="pic" idx="2"/>
          </p:nvPr>
        </p:nvSpPr>
        <p:spPr>
          <a:xfrm>
            <a:off x="3696794" y="1576714"/>
            <a:ext cx="2363187" cy="345173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 Text Bottom, 2 Picture Top (Square)">
  <p:cSld name="2 Text Bottom, 2 Picture Top (Square)">
    <p:spTree>
      <p:nvGrpSpPr>
        <p:cNvPr id="1" name="Shape 132"/>
        <p:cNvGrpSpPr/>
        <p:nvPr/>
      </p:nvGrpSpPr>
      <p:grpSpPr>
        <a:xfrm>
          <a:off x="0" y="0"/>
          <a:ext cx="0" cy="0"/>
          <a:chOff x="0" y="0"/>
          <a:chExt cx="0" cy="0"/>
        </a:xfrm>
      </p:grpSpPr>
      <p:sp>
        <p:nvSpPr>
          <p:cNvPr id="133" name="Google Shape;133;p42"/>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42"/>
          <p:cNvSpPr>
            <a:spLocks noGrp="1"/>
          </p:cNvSpPr>
          <p:nvPr>
            <p:ph type="pic" idx="2"/>
          </p:nvPr>
        </p:nvSpPr>
        <p:spPr>
          <a:xfrm>
            <a:off x="776743" y="924233"/>
            <a:ext cx="3728854" cy="3431457"/>
          </a:xfrm>
          <a:prstGeom prst="rect">
            <a:avLst/>
          </a:prstGeom>
          <a:noFill/>
          <a:ln>
            <a:noFill/>
          </a:ln>
        </p:spPr>
      </p:sp>
      <p:pic>
        <p:nvPicPr>
          <p:cNvPr id="135" name="Google Shape;135;p42"/>
          <p:cNvPicPr preferRelativeResize="0"/>
          <p:nvPr/>
        </p:nvPicPr>
        <p:blipFill rotWithShape="1">
          <a:blip r:embed="rId2">
            <a:alphaModFix/>
          </a:blip>
          <a:srcRect/>
          <a:stretch/>
        </p:blipFill>
        <p:spPr>
          <a:xfrm>
            <a:off x="7923298" y="1637351"/>
            <a:ext cx="2572109" cy="2572109"/>
          </a:xfrm>
          <a:prstGeom prst="rect">
            <a:avLst/>
          </a:prstGeom>
          <a:noFill/>
          <a:ln>
            <a:noFill/>
          </a:ln>
        </p:spPr>
      </p:pic>
      <p:sp>
        <p:nvSpPr>
          <p:cNvPr id="136" name="Google Shape;136;p42"/>
          <p:cNvSpPr txBox="1">
            <a:spLocks noGrp="1"/>
          </p:cNvSpPr>
          <p:nvPr>
            <p:ph type="body" idx="1"/>
          </p:nvPr>
        </p:nvSpPr>
        <p:spPr>
          <a:xfrm>
            <a:off x="763588" y="4532366"/>
            <a:ext cx="3742010" cy="492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37" name="Google Shape;137;p42"/>
          <p:cNvSpPr>
            <a:spLocks noGrp="1"/>
          </p:cNvSpPr>
          <p:nvPr>
            <p:ph type="pic" idx="3"/>
          </p:nvPr>
        </p:nvSpPr>
        <p:spPr>
          <a:xfrm>
            <a:off x="5269407" y="928588"/>
            <a:ext cx="3728854" cy="3431457"/>
          </a:xfrm>
          <a:prstGeom prst="rect">
            <a:avLst/>
          </a:prstGeom>
          <a:noFill/>
          <a:ln>
            <a:noFill/>
          </a:ln>
        </p:spPr>
      </p:sp>
      <p:sp>
        <p:nvSpPr>
          <p:cNvPr id="138" name="Google Shape;138;p42"/>
          <p:cNvSpPr txBox="1">
            <a:spLocks noGrp="1"/>
          </p:cNvSpPr>
          <p:nvPr>
            <p:ph type="body" idx="4"/>
          </p:nvPr>
        </p:nvSpPr>
        <p:spPr>
          <a:xfrm>
            <a:off x="5269406" y="4536721"/>
            <a:ext cx="3728855" cy="492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 Text Bottom, 2 Picture Top (Wide Rectangle)">
  <p:cSld name="2 Text Bottom, 2 Picture Top (Wide Rectangle)">
    <p:spTree>
      <p:nvGrpSpPr>
        <p:cNvPr id="1" name="Shape 139"/>
        <p:cNvGrpSpPr/>
        <p:nvPr/>
      </p:nvGrpSpPr>
      <p:grpSpPr>
        <a:xfrm>
          <a:off x="0" y="0"/>
          <a:ext cx="0" cy="0"/>
          <a:chOff x="0" y="0"/>
          <a:chExt cx="0" cy="0"/>
        </a:xfrm>
      </p:grpSpPr>
      <p:sp>
        <p:nvSpPr>
          <p:cNvPr id="140" name="Google Shape;140;p43"/>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1" name="Google Shape;141;p43"/>
          <p:cNvPicPr preferRelativeResize="0"/>
          <p:nvPr/>
        </p:nvPicPr>
        <p:blipFill rotWithShape="1">
          <a:blip r:embed="rId2">
            <a:alphaModFix/>
          </a:blip>
          <a:srcRect/>
          <a:stretch/>
        </p:blipFill>
        <p:spPr>
          <a:xfrm>
            <a:off x="7923298" y="1637351"/>
            <a:ext cx="2572109" cy="2572109"/>
          </a:xfrm>
          <a:prstGeom prst="rect">
            <a:avLst/>
          </a:prstGeom>
          <a:noFill/>
          <a:ln>
            <a:noFill/>
          </a:ln>
        </p:spPr>
      </p:pic>
      <p:sp>
        <p:nvSpPr>
          <p:cNvPr id="142" name="Google Shape;142;p43"/>
          <p:cNvSpPr txBox="1">
            <a:spLocks noGrp="1"/>
          </p:cNvSpPr>
          <p:nvPr>
            <p:ph type="body" idx="1"/>
          </p:nvPr>
        </p:nvSpPr>
        <p:spPr>
          <a:xfrm>
            <a:off x="775346" y="3574418"/>
            <a:ext cx="3987990" cy="492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43" name="Google Shape;143;p43"/>
          <p:cNvSpPr>
            <a:spLocks noGrp="1"/>
          </p:cNvSpPr>
          <p:nvPr>
            <p:ph type="pic" idx="2"/>
          </p:nvPr>
        </p:nvSpPr>
        <p:spPr>
          <a:xfrm>
            <a:off x="778334" y="1523714"/>
            <a:ext cx="3980480" cy="1933310"/>
          </a:xfrm>
          <a:prstGeom prst="rect">
            <a:avLst/>
          </a:prstGeom>
          <a:noFill/>
          <a:ln>
            <a:noFill/>
          </a:ln>
        </p:spPr>
      </p:sp>
      <p:sp>
        <p:nvSpPr>
          <p:cNvPr id="144" name="Google Shape;144;p43"/>
          <p:cNvSpPr txBox="1">
            <a:spLocks noGrp="1"/>
          </p:cNvSpPr>
          <p:nvPr>
            <p:ph type="body" idx="3"/>
          </p:nvPr>
        </p:nvSpPr>
        <p:spPr>
          <a:xfrm>
            <a:off x="4974002" y="3587477"/>
            <a:ext cx="4027170" cy="492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45" name="Google Shape;145;p43"/>
          <p:cNvSpPr>
            <a:spLocks noGrp="1"/>
          </p:cNvSpPr>
          <p:nvPr>
            <p:ph type="pic" idx="4"/>
          </p:nvPr>
        </p:nvSpPr>
        <p:spPr>
          <a:xfrm>
            <a:off x="4976652" y="1536773"/>
            <a:ext cx="4019586" cy="193331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 Text Bottom, 2 Picture Top (Tall Rectangle)">
  <p:cSld name="2 Text Bottom, 2 Picture Top (Tall Rectangle)">
    <p:spTree>
      <p:nvGrpSpPr>
        <p:cNvPr id="1" name="Shape 146"/>
        <p:cNvGrpSpPr/>
        <p:nvPr/>
      </p:nvGrpSpPr>
      <p:grpSpPr>
        <a:xfrm>
          <a:off x="0" y="0"/>
          <a:ext cx="0" cy="0"/>
          <a:chOff x="0" y="0"/>
          <a:chExt cx="0" cy="0"/>
        </a:xfrm>
      </p:grpSpPr>
      <p:sp>
        <p:nvSpPr>
          <p:cNvPr id="147" name="Google Shape;147;p44"/>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8" name="Google Shape;148;p44"/>
          <p:cNvPicPr preferRelativeResize="0"/>
          <p:nvPr/>
        </p:nvPicPr>
        <p:blipFill rotWithShape="1">
          <a:blip r:embed="rId2">
            <a:alphaModFix/>
          </a:blip>
          <a:srcRect/>
          <a:stretch/>
        </p:blipFill>
        <p:spPr>
          <a:xfrm>
            <a:off x="7923298" y="1637351"/>
            <a:ext cx="2572109" cy="2572109"/>
          </a:xfrm>
          <a:prstGeom prst="rect">
            <a:avLst/>
          </a:prstGeom>
          <a:noFill/>
          <a:ln>
            <a:noFill/>
          </a:ln>
        </p:spPr>
      </p:pic>
      <p:sp>
        <p:nvSpPr>
          <p:cNvPr id="149" name="Google Shape;149;p44"/>
          <p:cNvSpPr txBox="1">
            <a:spLocks noGrp="1"/>
          </p:cNvSpPr>
          <p:nvPr>
            <p:ph type="body" idx="1"/>
          </p:nvPr>
        </p:nvSpPr>
        <p:spPr>
          <a:xfrm>
            <a:off x="771524" y="4532366"/>
            <a:ext cx="3200708" cy="492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50" name="Google Shape;150;p44"/>
          <p:cNvSpPr>
            <a:spLocks noGrp="1"/>
          </p:cNvSpPr>
          <p:nvPr>
            <p:ph type="pic" idx="2"/>
          </p:nvPr>
        </p:nvSpPr>
        <p:spPr>
          <a:xfrm>
            <a:off x="1102054" y="924232"/>
            <a:ext cx="2539648" cy="3441291"/>
          </a:xfrm>
          <a:prstGeom prst="rect">
            <a:avLst/>
          </a:prstGeom>
          <a:noFill/>
          <a:ln>
            <a:noFill/>
          </a:ln>
        </p:spPr>
      </p:sp>
      <p:sp>
        <p:nvSpPr>
          <p:cNvPr id="151" name="Google Shape;151;p44"/>
          <p:cNvSpPr txBox="1">
            <a:spLocks noGrp="1"/>
          </p:cNvSpPr>
          <p:nvPr>
            <p:ph type="body" idx="3"/>
          </p:nvPr>
        </p:nvSpPr>
        <p:spPr>
          <a:xfrm>
            <a:off x="5791200" y="4536713"/>
            <a:ext cx="3201988" cy="492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52" name="Google Shape;152;p44"/>
          <p:cNvSpPr>
            <a:spLocks noGrp="1"/>
          </p:cNvSpPr>
          <p:nvPr>
            <p:ph type="pic" idx="4"/>
          </p:nvPr>
        </p:nvSpPr>
        <p:spPr>
          <a:xfrm>
            <a:off x="6122370" y="928579"/>
            <a:ext cx="2539648" cy="3441291"/>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 Text Top, 2 Picture Bottom (Square)">
  <p:cSld name="2 Text Top, 2 Picture Bottom (Square)">
    <p:spTree>
      <p:nvGrpSpPr>
        <p:cNvPr id="1" name="Shape 153"/>
        <p:cNvGrpSpPr/>
        <p:nvPr/>
      </p:nvGrpSpPr>
      <p:grpSpPr>
        <a:xfrm>
          <a:off x="0" y="0"/>
          <a:ext cx="0" cy="0"/>
          <a:chOff x="0" y="0"/>
          <a:chExt cx="0" cy="0"/>
        </a:xfrm>
      </p:grpSpPr>
      <p:sp>
        <p:nvSpPr>
          <p:cNvPr id="154" name="Google Shape;154;p45"/>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45"/>
          <p:cNvSpPr>
            <a:spLocks noGrp="1"/>
          </p:cNvSpPr>
          <p:nvPr>
            <p:ph type="pic" idx="2"/>
          </p:nvPr>
        </p:nvSpPr>
        <p:spPr>
          <a:xfrm>
            <a:off x="779377" y="1612987"/>
            <a:ext cx="3642490" cy="3422612"/>
          </a:xfrm>
          <a:prstGeom prst="rect">
            <a:avLst/>
          </a:prstGeom>
          <a:noFill/>
          <a:ln>
            <a:noFill/>
          </a:ln>
        </p:spPr>
      </p:sp>
      <p:pic>
        <p:nvPicPr>
          <p:cNvPr id="156" name="Google Shape;156;p45"/>
          <p:cNvPicPr preferRelativeResize="0"/>
          <p:nvPr/>
        </p:nvPicPr>
        <p:blipFill rotWithShape="1">
          <a:blip r:embed="rId2">
            <a:alphaModFix/>
          </a:blip>
          <a:srcRect/>
          <a:stretch/>
        </p:blipFill>
        <p:spPr>
          <a:xfrm>
            <a:off x="7923298" y="1637351"/>
            <a:ext cx="2572109" cy="2572109"/>
          </a:xfrm>
          <a:prstGeom prst="rect">
            <a:avLst/>
          </a:prstGeom>
          <a:noFill/>
          <a:ln>
            <a:noFill/>
          </a:ln>
        </p:spPr>
      </p:pic>
      <p:sp>
        <p:nvSpPr>
          <p:cNvPr id="157" name="Google Shape;157;p45"/>
          <p:cNvSpPr txBox="1">
            <a:spLocks noGrp="1"/>
          </p:cNvSpPr>
          <p:nvPr>
            <p:ph type="body" idx="1"/>
          </p:nvPr>
        </p:nvSpPr>
        <p:spPr>
          <a:xfrm>
            <a:off x="763587" y="926157"/>
            <a:ext cx="3663353" cy="492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Roboto"/>
                <a:ea typeface="Roboto"/>
                <a:cs typeface="Roboto"/>
                <a:sym typeface="Roboto"/>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58" name="Google Shape;158;p45"/>
          <p:cNvSpPr>
            <a:spLocks noGrp="1"/>
          </p:cNvSpPr>
          <p:nvPr>
            <p:ph type="pic" idx="3"/>
          </p:nvPr>
        </p:nvSpPr>
        <p:spPr>
          <a:xfrm>
            <a:off x="5350698" y="1617342"/>
            <a:ext cx="3642490" cy="3422612"/>
          </a:xfrm>
          <a:prstGeom prst="rect">
            <a:avLst/>
          </a:prstGeom>
          <a:noFill/>
          <a:ln>
            <a:noFill/>
          </a:ln>
        </p:spPr>
      </p:sp>
      <p:sp>
        <p:nvSpPr>
          <p:cNvPr id="159" name="Google Shape;159;p45"/>
          <p:cNvSpPr txBox="1">
            <a:spLocks noGrp="1"/>
          </p:cNvSpPr>
          <p:nvPr>
            <p:ph type="body" idx="4"/>
          </p:nvPr>
        </p:nvSpPr>
        <p:spPr>
          <a:xfrm>
            <a:off x="5350698" y="930512"/>
            <a:ext cx="3642490" cy="492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Roboto"/>
                <a:ea typeface="Roboto"/>
                <a:cs typeface="Roboto"/>
                <a:sym typeface="Roboto"/>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 Text Top, 2 Picture Bottom (Wide Rectangle)">
  <p:cSld name="2 Text Top, 2 Picture Bottom (Wide Rectangle)">
    <p:spTree>
      <p:nvGrpSpPr>
        <p:cNvPr id="1" name="Shape 160"/>
        <p:cNvGrpSpPr/>
        <p:nvPr/>
      </p:nvGrpSpPr>
      <p:grpSpPr>
        <a:xfrm>
          <a:off x="0" y="0"/>
          <a:ext cx="0" cy="0"/>
          <a:chOff x="0" y="0"/>
          <a:chExt cx="0" cy="0"/>
        </a:xfrm>
      </p:grpSpPr>
      <p:sp>
        <p:nvSpPr>
          <p:cNvPr id="161" name="Google Shape;161;p46"/>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2" name="Google Shape;162;p46"/>
          <p:cNvPicPr preferRelativeResize="0"/>
          <p:nvPr/>
        </p:nvPicPr>
        <p:blipFill rotWithShape="1">
          <a:blip r:embed="rId2">
            <a:alphaModFix/>
          </a:blip>
          <a:srcRect/>
          <a:stretch/>
        </p:blipFill>
        <p:spPr>
          <a:xfrm>
            <a:off x="7923298" y="1637351"/>
            <a:ext cx="2572109" cy="2572109"/>
          </a:xfrm>
          <a:prstGeom prst="rect">
            <a:avLst/>
          </a:prstGeom>
          <a:noFill/>
          <a:ln>
            <a:noFill/>
          </a:ln>
        </p:spPr>
      </p:pic>
      <p:sp>
        <p:nvSpPr>
          <p:cNvPr id="163" name="Google Shape;163;p46"/>
          <p:cNvSpPr txBox="1">
            <a:spLocks noGrp="1"/>
          </p:cNvSpPr>
          <p:nvPr>
            <p:ph type="body" idx="1"/>
          </p:nvPr>
        </p:nvSpPr>
        <p:spPr>
          <a:xfrm>
            <a:off x="761297" y="1606282"/>
            <a:ext cx="3836830" cy="492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64" name="Google Shape;164;p46"/>
          <p:cNvSpPr>
            <a:spLocks noGrp="1"/>
          </p:cNvSpPr>
          <p:nvPr>
            <p:ph type="pic" idx="2"/>
          </p:nvPr>
        </p:nvSpPr>
        <p:spPr>
          <a:xfrm>
            <a:off x="763588" y="2229663"/>
            <a:ext cx="3829605" cy="1933310"/>
          </a:xfrm>
          <a:prstGeom prst="rect">
            <a:avLst/>
          </a:prstGeom>
          <a:noFill/>
          <a:ln>
            <a:noFill/>
          </a:ln>
        </p:spPr>
      </p:sp>
      <p:sp>
        <p:nvSpPr>
          <p:cNvPr id="165" name="Google Shape;165;p46"/>
          <p:cNvSpPr txBox="1">
            <a:spLocks noGrp="1"/>
          </p:cNvSpPr>
          <p:nvPr>
            <p:ph type="body" idx="3"/>
          </p:nvPr>
        </p:nvSpPr>
        <p:spPr>
          <a:xfrm>
            <a:off x="5168557" y="1619341"/>
            <a:ext cx="3828854" cy="492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66" name="Google Shape;166;p46"/>
          <p:cNvSpPr>
            <a:spLocks noGrp="1"/>
          </p:cNvSpPr>
          <p:nvPr>
            <p:ph type="pic" idx="4"/>
          </p:nvPr>
        </p:nvSpPr>
        <p:spPr>
          <a:xfrm>
            <a:off x="5171545" y="2242722"/>
            <a:ext cx="3821644" cy="193331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 Text Top, 2 Picture Bottom (Tall Rectangle)">
  <p:cSld name="2 Text Top, 2 Picture Bottom (Tall Rectangle)">
    <p:spTree>
      <p:nvGrpSpPr>
        <p:cNvPr id="1" name="Shape 167"/>
        <p:cNvGrpSpPr/>
        <p:nvPr/>
      </p:nvGrpSpPr>
      <p:grpSpPr>
        <a:xfrm>
          <a:off x="0" y="0"/>
          <a:ext cx="0" cy="0"/>
          <a:chOff x="0" y="0"/>
          <a:chExt cx="0" cy="0"/>
        </a:xfrm>
      </p:grpSpPr>
      <p:pic>
        <p:nvPicPr>
          <p:cNvPr id="168" name="Google Shape;168;p47"/>
          <p:cNvPicPr preferRelativeResize="0"/>
          <p:nvPr/>
        </p:nvPicPr>
        <p:blipFill rotWithShape="1">
          <a:blip r:embed="rId2">
            <a:alphaModFix/>
          </a:blip>
          <a:srcRect/>
          <a:stretch/>
        </p:blipFill>
        <p:spPr>
          <a:xfrm>
            <a:off x="7923298" y="1637351"/>
            <a:ext cx="2572109" cy="2572109"/>
          </a:xfrm>
          <a:prstGeom prst="rect">
            <a:avLst/>
          </a:prstGeom>
          <a:noFill/>
          <a:ln>
            <a:noFill/>
          </a:ln>
        </p:spPr>
      </p:pic>
      <p:sp>
        <p:nvSpPr>
          <p:cNvPr id="169" name="Google Shape;169;p47"/>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47"/>
          <p:cNvSpPr txBox="1">
            <a:spLocks noGrp="1"/>
          </p:cNvSpPr>
          <p:nvPr>
            <p:ph type="body" idx="1"/>
          </p:nvPr>
        </p:nvSpPr>
        <p:spPr>
          <a:xfrm>
            <a:off x="763588" y="926157"/>
            <a:ext cx="3677783" cy="492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71" name="Google Shape;171;p47"/>
          <p:cNvSpPr>
            <a:spLocks noGrp="1"/>
          </p:cNvSpPr>
          <p:nvPr>
            <p:ph type="pic" idx="2"/>
          </p:nvPr>
        </p:nvSpPr>
        <p:spPr>
          <a:xfrm>
            <a:off x="1379084" y="1612987"/>
            <a:ext cx="2446790" cy="3406750"/>
          </a:xfrm>
          <a:prstGeom prst="rect">
            <a:avLst/>
          </a:prstGeom>
          <a:noFill/>
          <a:ln>
            <a:noFill/>
          </a:ln>
        </p:spPr>
      </p:sp>
      <p:sp>
        <p:nvSpPr>
          <p:cNvPr id="172" name="Google Shape;172;p47"/>
          <p:cNvSpPr txBox="1">
            <a:spLocks noGrp="1"/>
          </p:cNvSpPr>
          <p:nvPr>
            <p:ph type="body" idx="3"/>
          </p:nvPr>
        </p:nvSpPr>
        <p:spPr>
          <a:xfrm>
            <a:off x="5316597" y="930504"/>
            <a:ext cx="3676591" cy="492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73" name="Google Shape;173;p47"/>
          <p:cNvSpPr>
            <a:spLocks noGrp="1"/>
          </p:cNvSpPr>
          <p:nvPr>
            <p:ph type="pic" idx="4"/>
          </p:nvPr>
        </p:nvSpPr>
        <p:spPr>
          <a:xfrm>
            <a:off x="5931497" y="1617334"/>
            <a:ext cx="2446790" cy="340675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 Column – 2 Heading">
  <p:cSld name="1 Column – 2 Heading">
    <p:spTree>
      <p:nvGrpSpPr>
        <p:cNvPr id="1" name="Shape 179"/>
        <p:cNvGrpSpPr/>
        <p:nvPr/>
      </p:nvGrpSpPr>
      <p:grpSpPr>
        <a:xfrm>
          <a:off x="0" y="0"/>
          <a:ext cx="0" cy="0"/>
          <a:chOff x="0" y="0"/>
          <a:chExt cx="0" cy="0"/>
        </a:xfrm>
      </p:grpSpPr>
      <p:pic>
        <p:nvPicPr>
          <p:cNvPr id="180" name="Google Shape;180;p16"/>
          <p:cNvPicPr preferRelativeResize="0"/>
          <p:nvPr/>
        </p:nvPicPr>
        <p:blipFill rotWithShape="1">
          <a:blip r:embed="rId2">
            <a:alphaModFix/>
          </a:blip>
          <a:srcRect/>
          <a:stretch/>
        </p:blipFill>
        <p:spPr>
          <a:xfrm>
            <a:off x="-1277050" y="3623487"/>
            <a:ext cx="3931321" cy="3931321"/>
          </a:xfrm>
          <a:prstGeom prst="rect">
            <a:avLst/>
          </a:prstGeom>
          <a:noFill/>
          <a:ln>
            <a:noFill/>
          </a:ln>
        </p:spPr>
      </p:pic>
      <p:sp>
        <p:nvSpPr>
          <p:cNvPr id="181" name="Google Shape;181;p16"/>
          <p:cNvSpPr txBox="1">
            <a:spLocks noGrp="1"/>
          </p:cNvSpPr>
          <p:nvPr>
            <p:ph type="body" idx="1"/>
          </p:nvPr>
        </p:nvSpPr>
        <p:spPr>
          <a:xfrm>
            <a:off x="771121" y="923599"/>
            <a:ext cx="8230246"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82" name="Google Shape;182;p16"/>
          <p:cNvSpPr txBox="1">
            <a:spLocks noGrp="1"/>
          </p:cNvSpPr>
          <p:nvPr>
            <p:ph type="body" idx="2"/>
          </p:nvPr>
        </p:nvSpPr>
        <p:spPr>
          <a:xfrm>
            <a:off x="771362" y="1379009"/>
            <a:ext cx="8229763" cy="15000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83" name="Google Shape;183;p16"/>
          <p:cNvSpPr txBox="1">
            <a:spLocks noGrp="1"/>
          </p:cNvSpPr>
          <p:nvPr>
            <p:ph type="title"/>
          </p:nvPr>
        </p:nvSpPr>
        <p:spPr>
          <a:xfrm>
            <a:off x="771524" y="263213"/>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16"/>
          <p:cNvSpPr txBox="1">
            <a:spLocks noGrp="1"/>
          </p:cNvSpPr>
          <p:nvPr>
            <p:ph type="body" idx="3"/>
          </p:nvPr>
        </p:nvSpPr>
        <p:spPr>
          <a:xfrm>
            <a:off x="771282" y="3078633"/>
            <a:ext cx="8222146"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85" name="Google Shape;185;p16"/>
          <p:cNvSpPr txBox="1">
            <a:spLocks noGrp="1"/>
          </p:cNvSpPr>
          <p:nvPr>
            <p:ph type="body" idx="4"/>
          </p:nvPr>
        </p:nvSpPr>
        <p:spPr>
          <a:xfrm>
            <a:off x="771524" y="3534043"/>
            <a:ext cx="8221664" cy="15000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 Column – 1 Heading">
  <p:cSld name="1 Column – 1 Heading">
    <p:spTree>
      <p:nvGrpSpPr>
        <p:cNvPr id="1" name="Shape 186"/>
        <p:cNvGrpSpPr/>
        <p:nvPr/>
      </p:nvGrpSpPr>
      <p:grpSpPr>
        <a:xfrm>
          <a:off x="0" y="0"/>
          <a:ext cx="0" cy="0"/>
          <a:chOff x="0" y="0"/>
          <a:chExt cx="0" cy="0"/>
        </a:xfrm>
      </p:grpSpPr>
      <p:pic>
        <p:nvPicPr>
          <p:cNvPr id="187" name="Google Shape;187;p17"/>
          <p:cNvPicPr preferRelativeResize="0"/>
          <p:nvPr/>
        </p:nvPicPr>
        <p:blipFill rotWithShape="1">
          <a:blip r:embed="rId2">
            <a:alphaModFix/>
          </a:blip>
          <a:srcRect/>
          <a:stretch/>
        </p:blipFill>
        <p:spPr>
          <a:xfrm>
            <a:off x="-1277050" y="3630521"/>
            <a:ext cx="3931321" cy="3931321"/>
          </a:xfrm>
          <a:prstGeom prst="rect">
            <a:avLst/>
          </a:prstGeom>
          <a:noFill/>
          <a:ln>
            <a:noFill/>
          </a:ln>
        </p:spPr>
      </p:pic>
      <p:sp>
        <p:nvSpPr>
          <p:cNvPr id="188" name="Google Shape;188;p17"/>
          <p:cNvSpPr txBox="1">
            <a:spLocks noGrp="1"/>
          </p:cNvSpPr>
          <p:nvPr>
            <p:ph type="body" idx="1"/>
          </p:nvPr>
        </p:nvSpPr>
        <p:spPr>
          <a:xfrm>
            <a:off x="771283" y="921450"/>
            <a:ext cx="8221905"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89" name="Google Shape;189;p17"/>
          <p:cNvSpPr txBox="1">
            <a:spLocks noGrp="1"/>
          </p:cNvSpPr>
          <p:nvPr>
            <p:ph type="body" idx="2"/>
          </p:nvPr>
        </p:nvSpPr>
        <p:spPr>
          <a:xfrm>
            <a:off x="771524" y="1371600"/>
            <a:ext cx="8221664" cy="365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90" name="Google Shape;190;p17"/>
          <p:cNvSpPr txBox="1">
            <a:spLocks noGrp="1"/>
          </p:cNvSpPr>
          <p:nvPr>
            <p:ph type="title"/>
          </p:nvPr>
        </p:nvSpPr>
        <p:spPr>
          <a:xfrm>
            <a:off x="771524" y="263213"/>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 Column – 1 Heading">
  <p:cSld name="2 Column – 1 Heading">
    <p:spTree>
      <p:nvGrpSpPr>
        <p:cNvPr id="1" name="Shape 191"/>
        <p:cNvGrpSpPr/>
        <p:nvPr/>
      </p:nvGrpSpPr>
      <p:grpSpPr>
        <a:xfrm>
          <a:off x="0" y="0"/>
          <a:ext cx="0" cy="0"/>
          <a:chOff x="0" y="0"/>
          <a:chExt cx="0" cy="0"/>
        </a:xfrm>
      </p:grpSpPr>
      <p:pic>
        <p:nvPicPr>
          <p:cNvPr id="192" name="Google Shape;192;p21"/>
          <p:cNvPicPr preferRelativeResize="0"/>
          <p:nvPr/>
        </p:nvPicPr>
        <p:blipFill rotWithShape="1">
          <a:blip r:embed="rId2">
            <a:alphaModFix/>
          </a:blip>
          <a:srcRect/>
          <a:stretch/>
        </p:blipFill>
        <p:spPr>
          <a:xfrm>
            <a:off x="-1277050" y="3623487"/>
            <a:ext cx="3931321" cy="3931321"/>
          </a:xfrm>
          <a:prstGeom prst="rect">
            <a:avLst/>
          </a:prstGeom>
          <a:noFill/>
          <a:ln>
            <a:noFill/>
          </a:ln>
        </p:spPr>
      </p:pic>
      <p:sp>
        <p:nvSpPr>
          <p:cNvPr id="193" name="Google Shape;193;p21"/>
          <p:cNvSpPr txBox="1">
            <a:spLocks noGrp="1"/>
          </p:cNvSpPr>
          <p:nvPr>
            <p:ph type="body" idx="1"/>
          </p:nvPr>
        </p:nvSpPr>
        <p:spPr>
          <a:xfrm>
            <a:off x="771283" y="923599"/>
            <a:ext cx="3848483"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94" name="Google Shape;194;p21"/>
          <p:cNvSpPr txBox="1">
            <a:spLocks noGrp="1"/>
          </p:cNvSpPr>
          <p:nvPr>
            <p:ph type="body" idx="2"/>
          </p:nvPr>
        </p:nvSpPr>
        <p:spPr>
          <a:xfrm>
            <a:off x="771523" y="1356852"/>
            <a:ext cx="3848243" cy="36564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95" name="Google Shape;195;p21"/>
          <p:cNvSpPr txBox="1">
            <a:spLocks noGrp="1"/>
          </p:cNvSpPr>
          <p:nvPr>
            <p:ph type="title"/>
          </p:nvPr>
        </p:nvSpPr>
        <p:spPr>
          <a:xfrm>
            <a:off x="771524" y="263213"/>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21"/>
          <p:cNvSpPr txBox="1">
            <a:spLocks noGrp="1"/>
          </p:cNvSpPr>
          <p:nvPr>
            <p:ph type="body" idx="3"/>
          </p:nvPr>
        </p:nvSpPr>
        <p:spPr>
          <a:xfrm>
            <a:off x="5132584" y="925871"/>
            <a:ext cx="3868502"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97" name="Google Shape;197;p21"/>
          <p:cNvSpPr txBox="1">
            <a:spLocks noGrp="1"/>
          </p:cNvSpPr>
          <p:nvPr>
            <p:ph type="body" idx="4"/>
          </p:nvPr>
        </p:nvSpPr>
        <p:spPr>
          <a:xfrm>
            <a:off x="5132584" y="1359124"/>
            <a:ext cx="3868541" cy="36564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Text Bottom, 2 Picture Top (Square)">
  <p:cSld name="2 Text Bottom, 2 Picture Top (Square)">
    <p:spTree>
      <p:nvGrpSpPr>
        <p:cNvPr id="1" name="Shape 26"/>
        <p:cNvGrpSpPr/>
        <p:nvPr/>
      </p:nvGrpSpPr>
      <p:grpSpPr>
        <a:xfrm>
          <a:off x="0" y="0"/>
          <a:ext cx="0" cy="0"/>
          <a:chOff x="0" y="0"/>
          <a:chExt cx="0" cy="0"/>
        </a:xfrm>
      </p:grpSpPr>
      <p:sp>
        <p:nvSpPr>
          <p:cNvPr id="27" name="Google Shape;27;p20"/>
          <p:cNvSpPr txBox="1">
            <a:spLocks noGrp="1"/>
          </p:cNvSpPr>
          <p:nvPr>
            <p:ph type="title"/>
          </p:nvPr>
        </p:nvSpPr>
        <p:spPr>
          <a:xfrm>
            <a:off x="4178710" y="5038"/>
            <a:ext cx="5270090" cy="2966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0"/>
          <p:cNvSpPr>
            <a:spLocks noGrp="1"/>
          </p:cNvSpPr>
          <p:nvPr>
            <p:ph type="pic" idx="2"/>
          </p:nvPr>
        </p:nvSpPr>
        <p:spPr>
          <a:xfrm>
            <a:off x="776743" y="924233"/>
            <a:ext cx="3728854" cy="3431457"/>
          </a:xfrm>
          <a:prstGeom prst="rect">
            <a:avLst/>
          </a:prstGeom>
          <a:noFill/>
          <a:ln>
            <a:noFill/>
          </a:ln>
        </p:spPr>
      </p:sp>
      <p:pic>
        <p:nvPicPr>
          <p:cNvPr id="29" name="Google Shape;29;p20"/>
          <p:cNvPicPr preferRelativeResize="0"/>
          <p:nvPr/>
        </p:nvPicPr>
        <p:blipFill rotWithShape="1">
          <a:blip r:embed="rId2">
            <a:alphaModFix/>
          </a:blip>
          <a:srcRect/>
          <a:stretch/>
        </p:blipFill>
        <p:spPr>
          <a:xfrm>
            <a:off x="7923298" y="1637351"/>
            <a:ext cx="2572109" cy="2572109"/>
          </a:xfrm>
          <a:prstGeom prst="rect">
            <a:avLst/>
          </a:prstGeom>
          <a:noFill/>
          <a:ln>
            <a:noFill/>
          </a:ln>
        </p:spPr>
      </p:pic>
      <p:sp>
        <p:nvSpPr>
          <p:cNvPr id="30" name="Google Shape;30;p20"/>
          <p:cNvSpPr txBox="1">
            <a:spLocks noGrp="1"/>
          </p:cNvSpPr>
          <p:nvPr>
            <p:ph type="body" idx="1"/>
          </p:nvPr>
        </p:nvSpPr>
        <p:spPr>
          <a:xfrm>
            <a:off x="763588" y="4532366"/>
            <a:ext cx="3742010" cy="492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31" name="Google Shape;31;p20"/>
          <p:cNvSpPr>
            <a:spLocks noGrp="1"/>
          </p:cNvSpPr>
          <p:nvPr>
            <p:ph type="pic" idx="3"/>
          </p:nvPr>
        </p:nvSpPr>
        <p:spPr>
          <a:xfrm>
            <a:off x="5269407" y="928588"/>
            <a:ext cx="3728854" cy="3431457"/>
          </a:xfrm>
          <a:prstGeom prst="rect">
            <a:avLst/>
          </a:prstGeom>
          <a:noFill/>
          <a:ln>
            <a:noFill/>
          </a:ln>
        </p:spPr>
      </p:sp>
      <p:sp>
        <p:nvSpPr>
          <p:cNvPr id="32" name="Google Shape;32;p20"/>
          <p:cNvSpPr txBox="1">
            <a:spLocks noGrp="1"/>
          </p:cNvSpPr>
          <p:nvPr>
            <p:ph type="body" idx="4"/>
          </p:nvPr>
        </p:nvSpPr>
        <p:spPr>
          <a:xfrm>
            <a:off x="5269406" y="4536721"/>
            <a:ext cx="3728855" cy="492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 Column – 2 Heading">
  <p:cSld name="2 Column – 2 Heading">
    <p:spTree>
      <p:nvGrpSpPr>
        <p:cNvPr id="1" name="Shape 198"/>
        <p:cNvGrpSpPr/>
        <p:nvPr/>
      </p:nvGrpSpPr>
      <p:grpSpPr>
        <a:xfrm>
          <a:off x="0" y="0"/>
          <a:ext cx="0" cy="0"/>
          <a:chOff x="0" y="0"/>
          <a:chExt cx="0" cy="0"/>
        </a:xfrm>
      </p:grpSpPr>
      <p:pic>
        <p:nvPicPr>
          <p:cNvPr id="199" name="Google Shape;199;p22"/>
          <p:cNvPicPr preferRelativeResize="0"/>
          <p:nvPr/>
        </p:nvPicPr>
        <p:blipFill rotWithShape="1">
          <a:blip r:embed="rId2">
            <a:alphaModFix/>
          </a:blip>
          <a:srcRect/>
          <a:stretch/>
        </p:blipFill>
        <p:spPr>
          <a:xfrm>
            <a:off x="-1277050" y="3623487"/>
            <a:ext cx="3931321" cy="3931321"/>
          </a:xfrm>
          <a:prstGeom prst="rect">
            <a:avLst/>
          </a:prstGeom>
          <a:noFill/>
          <a:ln>
            <a:noFill/>
          </a:ln>
        </p:spPr>
      </p:pic>
      <p:sp>
        <p:nvSpPr>
          <p:cNvPr id="200" name="Google Shape;200;p22"/>
          <p:cNvSpPr txBox="1">
            <a:spLocks noGrp="1"/>
          </p:cNvSpPr>
          <p:nvPr>
            <p:ph type="body" idx="1"/>
          </p:nvPr>
        </p:nvSpPr>
        <p:spPr>
          <a:xfrm>
            <a:off x="771281" y="923599"/>
            <a:ext cx="3848485"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01" name="Google Shape;201;p22"/>
          <p:cNvSpPr txBox="1">
            <a:spLocks noGrp="1"/>
          </p:cNvSpPr>
          <p:nvPr>
            <p:ph type="body" idx="2"/>
          </p:nvPr>
        </p:nvSpPr>
        <p:spPr>
          <a:xfrm>
            <a:off x="771523" y="1379009"/>
            <a:ext cx="3848259" cy="15126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02" name="Google Shape;202;p22"/>
          <p:cNvSpPr txBox="1">
            <a:spLocks noGrp="1"/>
          </p:cNvSpPr>
          <p:nvPr>
            <p:ph type="title"/>
          </p:nvPr>
        </p:nvSpPr>
        <p:spPr>
          <a:xfrm>
            <a:off x="771524" y="263213"/>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22"/>
          <p:cNvSpPr txBox="1">
            <a:spLocks noGrp="1"/>
          </p:cNvSpPr>
          <p:nvPr>
            <p:ph type="body" idx="3"/>
          </p:nvPr>
        </p:nvSpPr>
        <p:spPr>
          <a:xfrm>
            <a:off x="5132318" y="925871"/>
            <a:ext cx="3868768"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04" name="Google Shape;204;p22"/>
          <p:cNvSpPr txBox="1">
            <a:spLocks noGrp="1"/>
          </p:cNvSpPr>
          <p:nvPr>
            <p:ph type="body" idx="4"/>
          </p:nvPr>
        </p:nvSpPr>
        <p:spPr>
          <a:xfrm>
            <a:off x="5132584" y="1381281"/>
            <a:ext cx="3868541" cy="15126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05" name="Google Shape;205;p22"/>
          <p:cNvSpPr txBox="1">
            <a:spLocks noGrp="1"/>
          </p:cNvSpPr>
          <p:nvPr>
            <p:ph type="body" idx="5"/>
          </p:nvPr>
        </p:nvSpPr>
        <p:spPr>
          <a:xfrm>
            <a:off x="771261" y="3067993"/>
            <a:ext cx="3850778"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06" name="Google Shape;206;p22"/>
          <p:cNvSpPr txBox="1">
            <a:spLocks noGrp="1"/>
          </p:cNvSpPr>
          <p:nvPr>
            <p:ph type="body" idx="6"/>
          </p:nvPr>
        </p:nvSpPr>
        <p:spPr>
          <a:xfrm>
            <a:off x="771503" y="3523403"/>
            <a:ext cx="3850552" cy="15126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07" name="Google Shape;207;p22"/>
          <p:cNvSpPr txBox="1">
            <a:spLocks noGrp="1"/>
          </p:cNvSpPr>
          <p:nvPr>
            <p:ph type="body" idx="7"/>
          </p:nvPr>
        </p:nvSpPr>
        <p:spPr>
          <a:xfrm>
            <a:off x="5134590" y="3070265"/>
            <a:ext cx="3868768"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08" name="Google Shape;208;p22"/>
          <p:cNvSpPr txBox="1">
            <a:spLocks noGrp="1"/>
          </p:cNvSpPr>
          <p:nvPr>
            <p:ph type="body" idx="8"/>
          </p:nvPr>
        </p:nvSpPr>
        <p:spPr>
          <a:xfrm>
            <a:off x="5134856" y="3525675"/>
            <a:ext cx="3868541" cy="15126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 Column – 1 Heading w/ 1 Sub-Heading">
  <p:cSld name="1 Column – 1 Heading w/ 1 Sub-Heading">
    <p:spTree>
      <p:nvGrpSpPr>
        <p:cNvPr id="1" name="Shape 209"/>
        <p:cNvGrpSpPr/>
        <p:nvPr/>
      </p:nvGrpSpPr>
      <p:grpSpPr>
        <a:xfrm>
          <a:off x="0" y="0"/>
          <a:ext cx="0" cy="0"/>
          <a:chOff x="0" y="0"/>
          <a:chExt cx="0" cy="0"/>
        </a:xfrm>
      </p:grpSpPr>
      <p:pic>
        <p:nvPicPr>
          <p:cNvPr id="210" name="Google Shape;210;p23"/>
          <p:cNvPicPr preferRelativeResize="0"/>
          <p:nvPr/>
        </p:nvPicPr>
        <p:blipFill rotWithShape="1">
          <a:blip r:embed="rId2">
            <a:alphaModFix/>
          </a:blip>
          <a:srcRect/>
          <a:stretch/>
        </p:blipFill>
        <p:spPr>
          <a:xfrm>
            <a:off x="-1277050" y="3623487"/>
            <a:ext cx="3931321" cy="3931321"/>
          </a:xfrm>
          <a:prstGeom prst="rect">
            <a:avLst/>
          </a:prstGeom>
          <a:noFill/>
          <a:ln>
            <a:noFill/>
          </a:ln>
        </p:spPr>
      </p:pic>
      <p:sp>
        <p:nvSpPr>
          <p:cNvPr id="211" name="Google Shape;211;p23"/>
          <p:cNvSpPr txBox="1">
            <a:spLocks noGrp="1"/>
          </p:cNvSpPr>
          <p:nvPr>
            <p:ph type="body" idx="1"/>
          </p:nvPr>
        </p:nvSpPr>
        <p:spPr>
          <a:xfrm>
            <a:off x="771283" y="923599"/>
            <a:ext cx="8230084"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12" name="Google Shape;212;p23"/>
          <p:cNvSpPr txBox="1">
            <a:spLocks noGrp="1"/>
          </p:cNvSpPr>
          <p:nvPr>
            <p:ph type="body" idx="2"/>
          </p:nvPr>
        </p:nvSpPr>
        <p:spPr>
          <a:xfrm>
            <a:off x="771524" y="1379009"/>
            <a:ext cx="8229601" cy="159033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13" name="Google Shape;213;p23"/>
          <p:cNvSpPr txBox="1">
            <a:spLocks noGrp="1"/>
          </p:cNvSpPr>
          <p:nvPr>
            <p:ph type="title"/>
          </p:nvPr>
        </p:nvSpPr>
        <p:spPr>
          <a:xfrm>
            <a:off x="771524" y="263213"/>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23"/>
          <p:cNvSpPr txBox="1">
            <a:spLocks noGrp="1"/>
          </p:cNvSpPr>
          <p:nvPr>
            <p:ph type="body" idx="3"/>
          </p:nvPr>
        </p:nvSpPr>
        <p:spPr>
          <a:xfrm>
            <a:off x="771443" y="3157289"/>
            <a:ext cx="8238623"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CC443"/>
              </a:buClr>
              <a:buSzPts val="2400"/>
              <a:buFont typeface="Arial"/>
              <a:buNone/>
              <a:defRPr sz="2400" b="1" i="0" u="none" strike="noStrike" cap="none">
                <a:solidFill>
                  <a:srgbClr val="8CC44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15" name="Google Shape;215;p23"/>
          <p:cNvSpPr txBox="1">
            <a:spLocks noGrp="1"/>
          </p:cNvSpPr>
          <p:nvPr>
            <p:ph type="body" idx="4"/>
          </p:nvPr>
        </p:nvSpPr>
        <p:spPr>
          <a:xfrm>
            <a:off x="771686" y="3612699"/>
            <a:ext cx="8238139" cy="141650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 Column – 1 Heading w/ 1 Sub-Heading">
  <p:cSld name="2 Column – 1 Heading w/ 1 Sub-Heading">
    <p:spTree>
      <p:nvGrpSpPr>
        <p:cNvPr id="1" name="Shape 216"/>
        <p:cNvGrpSpPr/>
        <p:nvPr/>
      </p:nvGrpSpPr>
      <p:grpSpPr>
        <a:xfrm>
          <a:off x="0" y="0"/>
          <a:ext cx="0" cy="0"/>
          <a:chOff x="0" y="0"/>
          <a:chExt cx="0" cy="0"/>
        </a:xfrm>
      </p:grpSpPr>
      <p:pic>
        <p:nvPicPr>
          <p:cNvPr id="217" name="Google Shape;217;p24"/>
          <p:cNvPicPr preferRelativeResize="0"/>
          <p:nvPr/>
        </p:nvPicPr>
        <p:blipFill rotWithShape="1">
          <a:blip r:embed="rId2">
            <a:alphaModFix/>
          </a:blip>
          <a:srcRect/>
          <a:stretch/>
        </p:blipFill>
        <p:spPr>
          <a:xfrm>
            <a:off x="-1277050" y="3623487"/>
            <a:ext cx="3931321" cy="3931321"/>
          </a:xfrm>
          <a:prstGeom prst="rect">
            <a:avLst/>
          </a:prstGeom>
          <a:noFill/>
          <a:ln>
            <a:noFill/>
          </a:ln>
        </p:spPr>
      </p:pic>
      <p:sp>
        <p:nvSpPr>
          <p:cNvPr id="218" name="Google Shape;218;p24"/>
          <p:cNvSpPr txBox="1">
            <a:spLocks noGrp="1"/>
          </p:cNvSpPr>
          <p:nvPr>
            <p:ph type="body" idx="1"/>
          </p:nvPr>
        </p:nvSpPr>
        <p:spPr>
          <a:xfrm>
            <a:off x="771281" y="923599"/>
            <a:ext cx="3848485"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19" name="Google Shape;219;p24"/>
          <p:cNvSpPr txBox="1">
            <a:spLocks noGrp="1"/>
          </p:cNvSpPr>
          <p:nvPr>
            <p:ph type="body" idx="2"/>
          </p:nvPr>
        </p:nvSpPr>
        <p:spPr>
          <a:xfrm>
            <a:off x="771523" y="1379009"/>
            <a:ext cx="3848259" cy="159033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20" name="Google Shape;220;p24"/>
          <p:cNvSpPr txBox="1">
            <a:spLocks noGrp="1"/>
          </p:cNvSpPr>
          <p:nvPr>
            <p:ph type="title"/>
          </p:nvPr>
        </p:nvSpPr>
        <p:spPr>
          <a:xfrm>
            <a:off x="771524" y="263213"/>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24"/>
          <p:cNvSpPr txBox="1">
            <a:spLocks noGrp="1"/>
          </p:cNvSpPr>
          <p:nvPr>
            <p:ph type="body" idx="3"/>
          </p:nvPr>
        </p:nvSpPr>
        <p:spPr>
          <a:xfrm>
            <a:off x="5132318" y="925871"/>
            <a:ext cx="3868768"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22" name="Google Shape;222;p24"/>
          <p:cNvSpPr txBox="1">
            <a:spLocks noGrp="1"/>
          </p:cNvSpPr>
          <p:nvPr>
            <p:ph type="body" idx="4"/>
          </p:nvPr>
        </p:nvSpPr>
        <p:spPr>
          <a:xfrm>
            <a:off x="5132584" y="1381281"/>
            <a:ext cx="3868541" cy="159033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23" name="Google Shape;223;p24"/>
          <p:cNvSpPr txBox="1">
            <a:spLocks noGrp="1"/>
          </p:cNvSpPr>
          <p:nvPr>
            <p:ph type="body" idx="5"/>
          </p:nvPr>
        </p:nvSpPr>
        <p:spPr>
          <a:xfrm>
            <a:off x="771261" y="3136817"/>
            <a:ext cx="3850778" cy="40724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8CC443"/>
              </a:buClr>
              <a:buSzPts val="2400"/>
              <a:buFont typeface="Arial"/>
              <a:buChar char="•"/>
              <a:defRPr sz="2400" b="1" i="0" u="none" strike="noStrike" cap="none">
                <a:solidFill>
                  <a:srgbClr val="8CC443"/>
                </a:solidFill>
                <a:latin typeface="Roboto Condensed"/>
                <a:ea typeface="Roboto Condensed"/>
                <a:cs typeface="Roboto Condensed"/>
                <a:sym typeface="Roboto Condense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24" name="Google Shape;224;p24"/>
          <p:cNvSpPr txBox="1">
            <a:spLocks noGrp="1"/>
          </p:cNvSpPr>
          <p:nvPr>
            <p:ph type="body" idx="6"/>
          </p:nvPr>
        </p:nvSpPr>
        <p:spPr>
          <a:xfrm>
            <a:off x="771503" y="3592227"/>
            <a:ext cx="3850552" cy="14369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25" name="Google Shape;225;p24"/>
          <p:cNvSpPr txBox="1">
            <a:spLocks noGrp="1"/>
          </p:cNvSpPr>
          <p:nvPr>
            <p:ph type="body" idx="7"/>
          </p:nvPr>
        </p:nvSpPr>
        <p:spPr>
          <a:xfrm>
            <a:off x="5134590" y="3139089"/>
            <a:ext cx="3868768"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CC443"/>
              </a:buClr>
              <a:buSzPts val="2400"/>
              <a:buFont typeface="Arial"/>
              <a:buNone/>
              <a:defRPr sz="2400" b="1" i="0" u="none" strike="noStrike" cap="none">
                <a:solidFill>
                  <a:srgbClr val="8CC44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26" name="Google Shape;226;p24"/>
          <p:cNvSpPr txBox="1">
            <a:spLocks noGrp="1"/>
          </p:cNvSpPr>
          <p:nvPr>
            <p:ph type="body" idx="8"/>
          </p:nvPr>
        </p:nvSpPr>
        <p:spPr>
          <a:xfrm>
            <a:off x="5134856" y="3594499"/>
            <a:ext cx="3868541" cy="14369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 Column – 1 Heading w/ 2 Sub-Heading">
  <p:cSld name="1 Column – 1 Heading w/ 2 Sub-Heading">
    <p:spTree>
      <p:nvGrpSpPr>
        <p:cNvPr id="1" name="Shape 227"/>
        <p:cNvGrpSpPr/>
        <p:nvPr/>
      </p:nvGrpSpPr>
      <p:grpSpPr>
        <a:xfrm>
          <a:off x="0" y="0"/>
          <a:ext cx="0" cy="0"/>
          <a:chOff x="0" y="0"/>
          <a:chExt cx="0" cy="0"/>
        </a:xfrm>
      </p:grpSpPr>
      <p:pic>
        <p:nvPicPr>
          <p:cNvPr id="228" name="Google Shape;228;p25"/>
          <p:cNvPicPr preferRelativeResize="0"/>
          <p:nvPr/>
        </p:nvPicPr>
        <p:blipFill rotWithShape="1">
          <a:blip r:embed="rId2">
            <a:alphaModFix/>
          </a:blip>
          <a:srcRect/>
          <a:stretch/>
        </p:blipFill>
        <p:spPr>
          <a:xfrm>
            <a:off x="-1277050" y="3623487"/>
            <a:ext cx="3931321" cy="3931321"/>
          </a:xfrm>
          <a:prstGeom prst="rect">
            <a:avLst/>
          </a:prstGeom>
          <a:noFill/>
          <a:ln>
            <a:noFill/>
          </a:ln>
        </p:spPr>
      </p:pic>
      <p:sp>
        <p:nvSpPr>
          <p:cNvPr id="229" name="Google Shape;229;p25"/>
          <p:cNvSpPr txBox="1">
            <a:spLocks noGrp="1"/>
          </p:cNvSpPr>
          <p:nvPr>
            <p:ph type="body" idx="1"/>
          </p:nvPr>
        </p:nvSpPr>
        <p:spPr>
          <a:xfrm>
            <a:off x="771283" y="923599"/>
            <a:ext cx="8230084"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30" name="Google Shape;230;p25"/>
          <p:cNvSpPr txBox="1">
            <a:spLocks noGrp="1"/>
          </p:cNvSpPr>
          <p:nvPr>
            <p:ph type="body" idx="2"/>
          </p:nvPr>
        </p:nvSpPr>
        <p:spPr>
          <a:xfrm>
            <a:off x="771524" y="1379009"/>
            <a:ext cx="8229601" cy="9905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31" name="Google Shape;231;p25"/>
          <p:cNvSpPr txBox="1">
            <a:spLocks noGrp="1"/>
          </p:cNvSpPr>
          <p:nvPr>
            <p:ph type="title"/>
          </p:nvPr>
        </p:nvSpPr>
        <p:spPr>
          <a:xfrm>
            <a:off x="771524" y="263213"/>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2" name="Google Shape;232;p25"/>
          <p:cNvSpPr txBox="1">
            <a:spLocks noGrp="1"/>
          </p:cNvSpPr>
          <p:nvPr>
            <p:ph type="body" idx="3"/>
          </p:nvPr>
        </p:nvSpPr>
        <p:spPr>
          <a:xfrm>
            <a:off x="771443" y="2482524"/>
            <a:ext cx="8238623"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CC443"/>
              </a:buClr>
              <a:buSzPts val="2400"/>
              <a:buFont typeface="Arial"/>
              <a:buNone/>
              <a:defRPr sz="2400" b="1" i="0" u="none" strike="noStrike" cap="none">
                <a:solidFill>
                  <a:srgbClr val="8CC44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33" name="Google Shape;233;p25"/>
          <p:cNvSpPr txBox="1">
            <a:spLocks noGrp="1"/>
          </p:cNvSpPr>
          <p:nvPr>
            <p:ph type="body" idx="4"/>
          </p:nvPr>
        </p:nvSpPr>
        <p:spPr>
          <a:xfrm>
            <a:off x="771686" y="2937934"/>
            <a:ext cx="8238139" cy="8029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34" name="Google Shape;234;p25"/>
          <p:cNvSpPr txBox="1">
            <a:spLocks noGrp="1"/>
          </p:cNvSpPr>
          <p:nvPr>
            <p:ph type="body" idx="5"/>
          </p:nvPr>
        </p:nvSpPr>
        <p:spPr>
          <a:xfrm>
            <a:off x="773715" y="3774514"/>
            <a:ext cx="8238623"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CC443"/>
              </a:buClr>
              <a:buSzPts val="2400"/>
              <a:buFont typeface="Arial"/>
              <a:buNone/>
              <a:defRPr sz="2400" b="1" i="0" u="none" strike="noStrike" cap="none">
                <a:solidFill>
                  <a:srgbClr val="8CC44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35" name="Google Shape;235;p25"/>
          <p:cNvSpPr txBox="1">
            <a:spLocks noGrp="1"/>
          </p:cNvSpPr>
          <p:nvPr>
            <p:ph type="body" idx="6"/>
          </p:nvPr>
        </p:nvSpPr>
        <p:spPr>
          <a:xfrm>
            <a:off x="773958" y="4229924"/>
            <a:ext cx="8238139" cy="8029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 Column – 1 Heading w/ 2 Sub-Heading">
  <p:cSld name="2 Column – 1 Heading w/ 2 Sub-Heading">
    <p:spTree>
      <p:nvGrpSpPr>
        <p:cNvPr id="1" name="Shape 236"/>
        <p:cNvGrpSpPr/>
        <p:nvPr/>
      </p:nvGrpSpPr>
      <p:grpSpPr>
        <a:xfrm>
          <a:off x="0" y="0"/>
          <a:ext cx="0" cy="0"/>
          <a:chOff x="0" y="0"/>
          <a:chExt cx="0" cy="0"/>
        </a:xfrm>
      </p:grpSpPr>
      <p:pic>
        <p:nvPicPr>
          <p:cNvPr id="237" name="Google Shape;237;p26"/>
          <p:cNvPicPr preferRelativeResize="0"/>
          <p:nvPr/>
        </p:nvPicPr>
        <p:blipFill rotWithShape="1">
          <a:blip r:embed="rId2">
            <a:alphaModFix/>
          </a:blip>
          <a:srcRect/>
          <a:stretch/>
        </p:blipFill>
        <p:spPr>
          <a:xfrm>
            <a:off x="-1277050" y="3623487"/>
            <a:ext cx="3931321" cy="3931321"/>
          </a:xfrm>
          <a:prstGeom prst="rect">
            <a:avLst/>
          </a:prstGeom>
          <a:noFill/>
          <a:ln>
            <a:noFill/>
          </a:ln>
        </p:spPr>
      </p:pic>
      <p:sp>
        <p:nvSpPr>
          <p:cNvPr id="238" name="Google Shape;238;p26"/>
          <p:cNvSpPr txBox="1">
            <a:spLocks noGrp="1"/>
          </p:cNvSpPr>
          <p:nvPr>
            <p:ph type="body" idx="1"/>
          </p:nvPr>
        </p:nvSpPr>
        <p:spPr>
          <a:xfrm>
            <a:off x="771284" y="923599"/>
            <a:ext cx="3796616"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39" name="Google Shape;239;p26"/>
          <p:cNvSpPr txBox="1">
            <a:spLocks noGrp="1"/>
          </p:cNvSpPr>
          <p:nvPr>
            <p:ph type="body" idx="2"/>
          </p:nvPr>
        </p:nvSpPr>
        <p:spPr>
          <a:xfrm>
            <a:off x="771524" y="1379009"/>
            <a:ext cx="3796393" cy="10781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40" name="Google Shape;240;p26"/>
          <p:cNvSpPr txBox="1">
            <a:spLocks noGrp="1"/>
          </p:cNvSpPr>
          <p:nvPr>
            <p:ph type="title"/>
          </p:nvPr>
        </p:nvSpPr>
        <p:spPr>
          <a:xfrm>
            <a:off x="771524" y="263213"/>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26"/>
          <p:cNvSpPr txBox="1">
            <a:spLocks noGrp="1"/>
          </p:cNvSpPr>
          <p:nvPr>
            <p:ph type="body" idx="3"/>
          </p:nvPr>
        </p:nvSpPr>
        <p:spPr>
          <a:xfrm>
            <a:off x="771444" y="2502188"/>
            <a:ext cx="3800555"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CC443"/>
              </a:buClr>
              <a:buSzPts val="2400"/>
              <a:buFont typeface="Arial"/>
              <a:buNone/>
              <a:defRPr sz="2400" b="1" i="0" u="none" strike="noStrike" cap="none">
                <a:solidFill>
                  <a:srgbClr val="8CC44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42" name="Google Shape;242;p26"/>
          <p:cNvSpPr txBox="1">
            <a:spLocks noGrp="1"/>
          </p:cNvSpPr>
          <p:nvPr>
            <p:ph type="body" idx="4"/>
          </p:nvPr>
        </p:nvSpPr>
        <p:spPr>
          <a:xfrm>
            <a:off x="771687" y="2957598"/>
            <a:ext cx="3800332" cy="8029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43" name="Google Shape;243;p26"/>
          <p:cNvSpPr txBox="1">
            <a:spLocks noGrp="1"/>
          </p:cNvSpPr>
          <p:nvPr>
            <p:ph type="body" idx="5"/>
          </p:nvPr>
        </p:nvSpPr>
        <p:spPr>
          <a:xfrm>
            <a:off x="773716" y="3794178"/>
            <a:ext cx="3800555"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CC443"/>
              </a:buClr>
              <a:buSzPts val="2400"/>
              <a:buFont typeface="Arial"/>
              <a:buNone/>
              <a:defRPr sz="2400" b="1" i="0" u="none" strike="noStrike" cap="none">
                <a:solidFill>
                  <a:srgbClr val="8CC44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44" name="Google Shape;244;p26"/>
          <p:cNvSpPr txBox="1">
            <a:spLocks noGrp="1"/>
          </p:cNvSpPr>
          <p:nvPr>
            <p:ph type="body" idx="6"/>
          </p:nvPr>
        </p:nvSpPr>
        <p:spPr>
          <a:xfrm>
            <a:off x="773959" y="4249589"/>
            <a:ext cx="3800332" cy="7796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45" name="Google Shape;245;p26"/>
          <p:cNvSpPr txBox="1">
            <a:spLocks noGrp="1"/>
          </p:cNvSpPr>
          <p:nvPr>
            <p:ph type="body" idx="7"/>
          </p:nvPr>
        </p:nvSpPr>
        <p:spPr>
          <a:xfrm>
            <a:off x="5166435" y="925871"/>
            <a:ext cx="3834651"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46" name="Google Shape;246;p26"/>
          <p:cNvSpPr txBox="1">
            <a:spLocks noGrp="1"/>
          </p:cNvSpPr>
          <p:nvPr>
            <p:ph type="body" idx="8"/>
          </p:nvPr>
        </p:nvSpPr>
        <p:spPr>
          <a:xfrm>
            <a:off x="5166700" y="1381281"/>
            <a:ext cx="3834426" cy="10781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47" name="Google Shape;247;p26"/>
          <p:cNvSpPr txBox="1">
            <a:spLocks noGrp="1"/>
          </p:cNvSpPr>
          <p:nvPr>
            <p:ph type="body" idx="9"/>
          </p:nvPr>
        </p:nvSpPr>
        <p:spPr>
          <a:xfrm>
            <a:off x="5166169" y="2504460"/>
            <a:ext cx="3838630"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CC443"/>
              </a:buClr>
              <a:buSzPts val="2400"/>
              <a:buFont typeface="Arial"/>
              <a:buNone/>
              <a:defRPr sz="2400" b="1" i="0" u="none" strike="noStrike" cap="none">
                <a:solidFill>
                  <a:srgbClr val="8CC44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48" name="Google Shape;248;p26"/>
          <p:cNvSpPr txBox="1">
            <a:spLocks noGrp="1"/>
          </p:cNvSpPr>
          <p:nvPr>
            <p:ph type="body" idx="13"/>
          </p:nvPr>
        </p:nvSpPr>
        <p:spPr>
          <a:xfrm>
            <a:off x="5166435" y="2959870"/>
            <a:ext cx="3838405" cy="8029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49" name="Google Shape;249;p26"/>
          <p:cNvSpPr txBox="1">
            <a:spLocks noGrp="1"/>
          </p:cNvSpPr>
          <p:nvPr>
            <p:ph type="body" idx="14"/>
          </p:nvPr>
        </p:nvSpPr>
        <p:spPr>
          <a:xfrm>
            <a:off x="5168441" y="3796450"/>
            <a:ext cx="3838630"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CC443"/>
              </a:buClr>
              <a:buSzPts val="2400"/>
              <a:buFont typeface="Arial"/>
              <a:buNone/>
              <a:defRPr sz="2400" b="1" i="0" u="none" strike="noStrike" cap="none">
                <a:solidFill>
                  <a:srgbClr val="8CC44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50" name="Google Shape;250;p26"/>
          <p:cNvSpPr txBox="1">
            <a:spLocks noGrp="1"/>
          </p:cNvSpPr>
          <p:nvPr>
            <p:ph type="body" idx="15"/>
          </p:nvPr>
        </p:nvSpPr>
        <p:spPr>
          <a:xfrm>
            <a:off x="5168707" y="4251861"/>
            <a:ext cx="3838405" cy="7796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256"/>
        <p:cNvGrpSpPr/>
        <p:nvPr/>
      </p:nvGrpSpPr>
      <p:grpSpPr>
        <a:xfrm>
          <a:off x="0" y="0"/>
          <a:ext cx="0" cy="0"/>
          <a:chOff x="0" y="0"/>
          <a:chExt cx="0" cy="0"/>
        </a:xfrm>
      </p:grpSpPr>
      <p:pic>
        <p:nvPicPr>
          <p:cNvPr id="257" name="Google Shape;257;p49"/>
          <p:cNvPicPr preferRelativeResize="0"/>
          <p:nvPr/>
        </p:nvPicPr>
        <p:blipFill rotWithShape="1">
          <a:blip r:embed="rId2">
            <a:alphaModFix/>
          </a:blip>
          <a:srcRect/>
          <a:stretch/>
        </p:blipFill>
        <p:spPr>
          <a:xfrm>
            <a:off x="7176908" y="2931319"/>
            <a:ext cx="3867690" cy="3867690"/>
          </a:xfrm>
          <a:prstGeom prst="rect">
            <a:avLst/>
          </a:prstGeom>
          <a:noFill/>
          <a:ln>
            <a:noFill/>
          </a:ln>
        </p:spPr>
      </p:pic>
      <p:sp>
        <p:nvSpPr>
          <p:cNvPr id="258" name="Google Shape;258;p49"/>
          <p:cNvSpPr>
            <a:spLocks noGrp="1"/>
          </p:cNvSpPr>
          <p:nvPr>
            <p:ph type="media" idx="2"/>
          </p:nvPr>
        </p:nvSpPr>
        <p:spPr>
          <a:xfrm>
            <a:off x="763587" y="1036833"/>
            <a:ext cx="8229601" cy="37897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59" name="Google Shape;259;p49"/>
          <p:cNvSpPr txBox="1">
            <a:spLocks noGrp="1"/>
          </p:cNvSpPr>
          <p:nvPr>
            <p:ph type="title"/>
          </p:nvPr>
        </p:nvSpPr>
        <p:spPr>
          <a:xfrm>
            <a:off x="771524" y="265471"/>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ext Bottom, Video Top">
  <p:cSld name="Text Bottom, Video Top">
    <p:spTree>
      <p:nvGrpSpPr>
        <p:cNvPr id="1" name="Shape 260"/>
        <p:cNvGrpSpPr/>
        <p:nvPr/>
      </p:nvGrpSpPr>
      <p:grpSpPr>
        <a:xfrm>
          <a:off x="0" y="0"/>
          <a:ext cx="0" cy="0"/>
          <a:chOff x="0" y="0"/>
          <a:chExt cx="0" cy="0"/>
        </a:xfrm>
      </p:grpSpPr>
      <p:pic>
        <p:nvPicPr>
          <p:cNvPr id="261" name="Google Shape;261;p50"/>
          <p:cNvPicPr preferRelativeResize="0"/>
          <p:nvPr/>
        </p:nvPicPr>
        <p:blipFill rotWithShape="1">
          <a:blip r:embed="rId2">
            <a:alphaModFix/>
          </a:blip>
          <a:srcRect/>
          <a:stretch/>
        </p:blipFill>
        <p:spPr>
          <a:xfrm>
            <a:off x="7176908" y="2931319"/>
            <a:ext cx="3867690" cy="3867690"/>
          </a:xfrm>
          <a:prstGeom prst="rect">
            <a:avLst/>
          </a:prstGeom>
          <a:noFill/>
          <a:ln>
            <a:noFill/>
          </a:ln>
        </p:spPr>
      </p:pic>
      <p:sp>
        <p:nvSpPr>
          <p:cNvPr id="262" name="Google Shape;262;p50"/>
          <p:cNvSpPr txBox="1">
            <a:spLocks noGrp="1"/>
          </p:cNvSpPr>
          <p:nvPr>
            <p:ph type="title"/>
          </p:nvPr>
        </p:nvSpPr>
        <p:spPr>
          <a:xfrm>
            <a:off x="771524" y="265471"/>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 name="Google Shape;263;p50"/>
          <p:cNvSpPr txBox="1">
            <a:spLocks noGrp="1"/>
          </p:cNvSpPr>
          <p:nvPr>
            <p:ph type="body" idx="1"/>
          </p:nvPr>
        </p:nvSpPr>
        <p:spPr>
          <a:xfrm>
            <a:off x="763587" y="4532366"/>
            <a:ext cx="8229601" cy="492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64" name="Google Shape;264;p50"/>
          <p:cNvSpPr>
            <a:spLocks noGrp="1"/>
          </p:cNvSpPr>
          <p:nvPr>
            <p:ph type="media" idx="2"/>
          </p:nvPr>
        </p:nvSpPr>
        <p:spPr>
          <a:xfrm>
            <a:off x="944881" y="928425"/>
            <a:ext cx="7579688" cy="34904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ext Top, Video Bottom">
  <p:cSld name="Text Top, Video Bottom">
    <p:spTree>
      <p:nvGrpSpPr>
        <p:cNvPr id="1" name="Shape 265"/>
        <p:cNvGrpSpPr/>
        <p:nvPr/>
      </p:nvGrpSpPr>
      <p:grpSpPr>
        <a:xfrm>
          <a:off x="0" y="0"/>
          <a:ext cx="0" cy="0"/>
          <a:chOff x="0" y="0"/>
          <a:chExt cx="0" cy="0"/>
        </a:xfrm>
      </p:grpSpPr>
      <p:pic>
        <p:nvPicPr>
          <p:cNvPr id="266" name="Google Shape;266;p51"/>
          <p:cNvPicPr preferRelativeResize="0"/>
          <p:nvPr/>
        </p:nvPicPr>
        <p:blipFill rotWithShape="1">
          <a:blip r:embed="rId2">
            <a:alphaModFix/>
          </a:blip>
          <a:srcRect/>
          <a:stretch/>
        </p:blipFill>
        <p:spPr>
          <a:xfrm>
            <a:off x="7176908" y="2931319"/>
            <a:ext cx="3867690" cy="3867690"/>
          </a:xfrm>
          <a:prstGeom prst="rect">
            <a:avLst/>
          </a:prstGeom>
          <a:noFill/>
          <a:ln>
            <a:noFill/>
          </a:ln>
        </p:spPr>
      </p:pic>
      <p:sp>
        <p:nvSpPr>
          <p:cNvPr id="267" name="Google Shape;267;p51"/>
          <p:cNvSpPr txBox="1">
            <a:spLocks noGrp="1"/>
          </p:cNvSpPr>
          <p:nvPr>
            <p:ph type="title"/>
          </p:nvPr>
        </p:nvSpPr>
        <p:spPr>
          <a:xfrm>
            <a:off x="771524" y="265471"/>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8" name="Google Shape;268;p51"/>
          <p:cNvSpPr txBox="1">
            <a:spLocks noGrp="1"/>
          </p:cNvSpPr>
          <p:nvPr>
            <p:ph type="body" idx="1"/>
          </p:nvPr>
        </p:nvSpPr>
        <p:spPr>
          <a:xfrm>
            <a:off x="763587" y="925038"/>
            <a:ext cx="8229601" cy="49248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4pPr>
            <a:lvl5pPr marL="2286000" marR="0" lvl="4"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269" name="Google Shape;269;p51"/>
          <p:cNvSpPr>
            <a:spLocks noGrp="1"/>
          </p:cNvSpPr>
          <p:nvPr>
            <p:ph type="media" idx="2"/>
          </p:nvPr>
        </p:nvSpPr>
        <p:spPr>
          <a:xfrm>
            <a:off x="1120874" y="1571595"/>
            <a:ext cx="7515027" cy="346289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7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w/Sparks Logo">
  <p:cSld name="Blank w/Sparks Logo">
    <p:spTree>
      <p:nvGrpSpPr>
        <p:cNvPr id="1" name="Shape 273"/>
        <p:cNvGrpSpPr/>
        <p:nvPr/>
      </p:nvGrpSpPr>
      <p:grpSpPr>
        <a:xfrm>
          <a:off x="0" y="0"/>
          <a:ext cx="0" cy="0"/>
          <a:chOff x="0" y="0"/>
          <a:chExt cx="0" cy="0"/>
        </a:xfrm>
      </p:grpSpPr>
      <p:pic>
        <p:nvPicPr>
          <p:cNvPr id="274" name="Google Shape;274;p54"/>
          <p:cNvPicPr preferRelativeResize="0"/>
          <p:nvPr/>
        </p:nvPicPr>
        <p:blipFill rotWithShape="1">
          <a:blip r:embed="rId2">
            <a:alphaModFix/>
          </a:blip>
          <a:srcRect/>
          <a:stretch/>
        </p:blipFill>
        <p:spPr>
          <a:xfrm>
            <a:off x="8640868" y="317645"/>
            <a:ext cx="362001" cy="362001"/>
          </a:xfrm>
          <a:prstGeom prst="rect">
            <a:avLst/>
          </a:prstGeom>
          <a:noFill/>
          <a:ln>
            <a:noFill/>
          </a:ln>
        </p:spPr>
      </p:pic>
      <p:sp>
        <p:nvSpPr>
          <p:cNvPr id="275" name="Google Shape;275;p54"/>
          <p:cNvSpPr txBox="1"/>
          <p:nvPr/>
        </p:nvSpPr>
        <p:spPr>
          <a:xfrm>
            <a:off x="7904557" y="313979"/>
            <a:ext cx="921228"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i="0">
                <a:solidFill>
                  <a:schemeClr val="lt1"/>
                </a:solidFill>
                <a:latin typeface="Roboto Condensed"/>
                <a:ea typeface="Roboto Condensed"/>
                <a:cs typeface="Roboto Condensed"/>
                <a:sym typeface="Roboto Condensed"/>
              </a:rPr>
              <a:t>Sparks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Left, Picture Right (Square)">
  <p:cSld name="Text Left, Picture Right (Square)">
    <p:spTree>
      <p:nvGrpSpPr>
        <p:cNvPr id="1" name="Shape 38"/>
        <p:cNvGrpSpPr/>
        <p:nvPr/>
      </p:nvGrpSpPr>
      <p:grpSpPr>
        <a:xfrm>
          <a:off x="0" y="0"/>
          <a:ext cx="0" cy="0"/>
          <a:chOff x="0" y="0"/>
          <a:chExt cx="0" cy="0"/>
        </a:xfrm>
      </p:grpSpPr>
      <p:sp>
        <p:nvSpPr>
          <p:cNvPr id="39" name="Google Shape;39;p14"/>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4"/>
          <p:cNvSpPr>
            <a:spLocks noGrp="1"/>
          </p:cNvSpPr>
          <p:nvPr>
            <p:ph type="pic" idx="2"/>
          </p:nvPr>
        </p:nvSpPr>
        <p:spPr>
          <a:xfrm>
            <a:off x="5040658" y="975386"/>
            <a:ext cx="3952530" cy="3955493"/>
          </a:xfrm>
          <a:prstGeom prst="rect">
            <a:avLst/>
          </a:prstGeom>
          <a:noFill/>
          <a:ln>
            <a:noFill/>
          </a:ln>
        </p:spPr>
      </p:sp>
      <p:pic>
        <p:nvPicPr>
          <p:cNvPr id="41" name="Google Shape;41;p14"/>
          <p:cNvPicPr preferRelativeResize="0"/>
          <p:nvPr/>
        </p:nvPicPr>
        <p:blipFill rotWithShape="1">
          <a:blip r:embed="rId2">
            <a:alphaModFix/>
          </a:blip>
          <a:srcRect/>
          <a:stretch/>
        </p:blipFill>
        <p:spPr>
          <a:xfrm>
            <a:off x="-645961" y="1637351"/>
            <a:ext cx="2572109" cy="2572109"/>
          </a:xfrm>
          <a:prstGeom prst="rect">
            <a:avLst/>
          </a:prstGeom>
          <a:noFill/>
          <a:ln>
            <a:noFill/>
          </a:ln>
        </p:spPr>
      </p:pic>
      <p:sp>
        <p:nvSpPr>
          <p:cNvPr id="42" name="Google Shape;42;p14"/>
          <p:cNvSpPr txBox="1">
            <a:spLocks noGrp="1"/>
          </p:cNvSpPr>
          <p:nvPr>
            <p:ph type="body" idx="1"/>
          </p:nvPr>
        </p:nvSpPr>
        <p:spPr>
          <a:xfrm>
            <a:off x="763347" y="923599"/>
            <a:ext cx="4074138"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43" name="Google Shape;43;p14"/>
          <p:cNvSpPr txBox="1">
            <a:spLocks noGrp="1"/>
          </p:cNvSpPr>
          <p:nvPr>
            <p:ph type="body" idx="3"/>
          </p:nvPr>
        </p:nvSpPr>
        <p:spPr>
          <a:xfrm>
            <a:off x="763587" y="1379009"/>
            <a:ext cx="4073883" cy="36501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w/Title and Sparks Logo">
  <p:cSld name="Blank w/Title and Sparks Logo">
    <p:spTree>
      <p:nvGrpSpPr>
        <p:cNvPr id="1" name="Shape 276"/>
        <p:cNvGrpSpPr/>
        <p:nvPr/>
      </p:nvGrpSpPr>
      <p:grpSpPr>
        <a:xfrm>
          <a:off x="0" y="0"/>
          <a:ext cx="0" cy="0"/>
          <a:chOff x="0" y="0"/>
          <a:chExt cx="0" cy="0"/>
        </a:xfrm>
      </p:grpSpPr>
      <p:sp>
        <p:nvSpPr>
          <p:cNvPr id="277" name="Google Shape;277;p55"/>
          <p:cNvSpPr txBox="1">
            <a:spLocks noGrp="1"/>
          </p:cNvSpPr>
          <p:nvPr>
            <p:ph type="title"/>
          </p:nvPr>
        </p:nvSpPr>
        <p:spPr>
          <a:xfrm>
            <a:off x="771524" y="265473"/>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78" name="Google Shape;278;p55"/>
          <p:cNvCxnSpPr/>
          <p:nvPr/>
        </p:nvCxnSpPr>
        <p:spPr>
          <a:xfrm>
            <a:off x="0" y="786946"/>
            <a:ext cx="9756774" cy="27692"/>
          </a:xfrm>
          <a:prstGeom prst="straightConnector1">
            <a:avLst/>
          </a:prstGeom>
          <a:noFill/>
          <a:ln w="38100" cap="flat" cmpd="sng">
            <a:solidFill>
              <a:srgbClr val="99CC33"/>
            </a:solidFill>
            <a:prstDash val="solid"/>
            <a:miter lim="800000"/>
            <a:headEnd type="none" w="sm" len="sm"/>
            <a:tailEnd type="none" w="sm" len="sm"/>
          </a:ln>
        </p:spPr>
      </p:cxnSp>
      <p:pic>
        <p:nvPicPr>
          <p:cNvPr id="279" name="Google Shape;279;p55"/>
          <p:cNvPicPr preferRelativeResize="0"/>
          <p:nvPr/>
        </p:nvPicPr>
        <p:blipFill rotWithShape="1">
          <a:blip r:embed="rId2">
            <a:alphaModFix/>
          </a:blip>
          <a:srcRect/>
          <a:stretch/>
        </p:blipFill>
        <p:spPr>
          <a:xfrm>
            <a:off x="8640868" y="317645"/>
            <a:ext cx="362001" cy="362001"/>
          </a:xfrm>
          <a:prstGeom prst="rect">
            <a:avLst/>
          </a:prstGeom>
          <a:noFill/>
          <a:ln>
            <a:noFill/>
          </a:ln>
        </p:spPr>
      </p:pic>
      <p:sp>
        <p:nvSpPr>
          <p:cNvPr id="280" name="Google Shape;280;p55"/>
          <p:cNvSpPr txBox="1"/>
          <p:nvPr/>
        </p:nvSpPr>
        <p:spPr>
          <a:xfrm>
            <a:off x="7904557" y="313979"/>
            <a:ext cx="921228"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i="0">
                <a:solidFill>
                  <a:schemeClr val="lt1"/>
                </a:solidFill>
                <a:latin typeface="Roboto Condensed"/>
                <a:ea typeface="Roboto Condensed"/>
                <a:cs typeface="Roboto Condensed"/>
                <a:sym typeface="Roboto Condensed"/>
              </a:rPr>
              <a:t>Sparks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w/Title and Sparks Logo and Circles">
  <p:cSld name="Blank w/Title and Sparks Logo and Circles">
    <p:spTree>
      <p:nvGrpSpPr>
        <p:cNvPr id="1" name="Shape 281"/>
        <p:cNvGrpSpPr/>
        <p:nvPr/>
      </p:nvGrpSpPr>
      <p:grpSpPr>
        <a:xfrm>
          <a:off x="0" y="0"/>
          <a:ext cx="0" cy="0"/>
          <a:chOff x="0" y="0"/>
          <a:chExt cx="0" cy="0"/>
        </a:xfrm>
      </p:grpSpPr>
      <p:sp>
        <p:nvSpPr>
          <p:cNvPr id="282" name="Google Shape;282;p56"/>
          <p:cNvSpPr txBox="1">
            <a:spLocks noGrp="1"/>
          </p:cNvSpPr>
          <p:nvPr>
            <p:ph type="title"/>
          </p:nvPr>
        </p:nvSpPr>
        <p:spPr>
          <a:xfrm>
            <a:off x="771524" y="265473"/>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83" name="Google Shape;283;p56"/>
          <p:cNvCxnSpPr/>
          <p:nvPr/>
        </p:nvCxnSpPr>
        <p:spPr>
          <a:xfrm>
            <a:off x="0" y="786946"/>
            <a:ext cx="9756774" cy="27692"/>
          </a:xfrm>
          <a:prstGeom prst="straightConnector1">
            <a:avLst/>
          </a:prstGeom>
          <a:noFill/>
          <a:ln w="38100" cap="flat" cmpd="sng">
            <a:solidFill>
              <a:srgbClr val="99CC33"/>
            </a:solidFill>
            <a:prstDash val="solid"/>
            <a:miter lim="800000"/>
            <a:headEnd type="none" w="sm" len="sm"/>
            <a:tailEnd type="none" w="sm" len="sm"/>
          </a:ln>
        </p:spPr>
      </p:cxnSp>
      <p:pic>
        <p:nvPicPr>
          <p:cNvPr id="284" name="Google Shape;284;p56"/>
          <p:cNvPicPr preferRelativeResize="0"/>
          <p:nvPr/>
        </p:nvPicPr>
        <p:blipFill rotWithShape="1">
          <a:blip r:embed="rId2">
            <a:alphaModFix/>
          </a:blip>
          <a:srcRect/>
          <a:stretch/>
        </p:blipFill>
        <p:spPr>
          <a:xfrm>
            <a:off x="8640868" y="317645"/>
            <a:ext cx="362001" cy="362001"/>
          </a:xfrm>
          <a:prstGeom prst="rect">
            <a:avLst/>
          </a:prstGeom>
          <a:noFill/>
          <a:ln>
            <a:noFill/>
          </a:ln>
        </p:spPr>
      </p:pic>
      <p:sp>
        <p:nvSpPr>
          <p:cNvPr id="285" name="Google Shape;285;p56"/>
          <p:cNvSpPr txBox="1"/>
          <p:nvPr/>
        </p:nvSpPr>
        <p:spPr>
          <a:xfrm>
            <a:off x="7904557" y="313979"/>
            <a:ext cx="921228"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i="0">
                <a:solidFill>
                  <a:schemeClr val="lt1"/>
                </a:solidFill>
                <a:latin typeface="Roboto Condensed"/>
                <a:ea typeface="Roboto Condensed"/>
                <a:cs typeface="Roboto Condensed"/>
                <a:sym typeface="Roboto Condensed"/>
              </a:rPr>
              <a:t>Sparks</a:t>
            </a:r>
            <a:endParaRPr/>
          </a:p>
        </p:txBody>
      </p:sp>
      <p:pic>
        <p:nvPicPr>
          <p:cNvPr id="286" name="Google Shape;286;p56"/>
          <p:cNvPicPr preferRelativeResize="0"/>
          <p:nvPr/>
        </p:nvPicPr>
        <p:blipFill rotWithShape="1">
          <a:blip r:embed="rId3">
            <a:alphaModFix/>
          </a:blip>
          <a:srcRect/>
          <a:stretch/>
        </p:blipFill>
        <p:spPr>
          <a:xfrm>
            <a:off x="-1665389" y="3454744"/>
            <a:ext cx="3867690" cy="3867690"/>
          </a:xfrm>
          <a:prstGeom prst="rect">
            <a:avLst/>
          </a:prstGeom>
          <a:noFill/>
          <a:ln>
            <a:noFill/>
          </a:ln>
        </p:spPr>
      </p:pic>
      <p:pic>
        <p:nvPicPr>
          <p:cNvPr id="287" name="Google Shape;287;p56"/>
          <p:cNvPicPr preferRelativeResize="0"/>
          <p:nvPr/>
        </p:nvPicPr>
        <p:blipFill rotWithShape="1">
          <a:blip r:embed="rId4">
            <a:alphaModFix/>
          </a:blip>
          <a:srcRect/>
          <a:stretch/>
        </p:blipFill>
        <p:spPr>
          <a:xfrm>
            <a:off x="7923298" y="1637351"/>
            <a:ext cx="2572109" cy="25721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Right, Picture (Full) Left (Square)">
  <p:cSld name="Text Right, Picture (Full) Left (Square)">
    <p:spTree>
      <p:nvGrpSpPr>
        <p:cNvPr id="1" name="Shape 44"/>
        <p:cNvGrpSpPr/>
        <p:nvPr/>
      </p:nvGrpSpPr>
      <p:grpSpPr>
        <a:xfrm>
          <a:off x="0" y="0"/>
          <a:ext cx="0" cy="0"/>
          <a:chOff x="0" y="0"/>
          <a:chExt cx="0" cy="0"/>
        </a:xfrm>
      </p:grpSpPr>
      <p:sp>
        <p:nvSpPr>
          <p:cNvPr id="45" name="Google Shape;45;p18"/>
          <p:cNvSpPr>
            <a:spLocks noGrp="1"/>
          </p:cNvSpPr>
          <p:nvPr>
            <p:ph type="pic" idx="2"/>
          </p:nvPr>
        </p:nvSpPr>
        <p:spPr>
          <a:xfrm>
            <a:off x="189" y="817006"/>
            <a:ext cx="4630805" cy="4669394"/>
          </a:xfrm>
          <a:prstGeom prst="rect">
            <a:avLst/>
          </a:prstGeom>
          <a:noFill/>
          <a:ln>
            <a:noFill/>
          </a:ln>
        </p:spPr>
      </p:sp>
      <p:sp>
        <p:nvSpPr>
          <p:cNvPr id="46" name="Google Shape;46;p18"/>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body" idx="1"/>
          </p:nvPr>
        </p:nvSpPr>
        <p:spPr>
          <a:xfrm>
            <a:off x="4869788" y="923599"/>
            <a:ext cx="4123366"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48" name="Google Shape;48;p18"/>
          <p:cNvSpPr txBox="1">
            <a:spLocks noGrp="1"/>
          </p:cNvSpPr>
          <p:nvPr>
            <p:ph type="body" idx="3"/>
          </p:nvPr>
        </p:nvSpPr>
        <p:spPr>
          <a:xfrm>
            <a:off x="4870054" y="1379009"/>
            <a:ext cx="4123109" cy="36501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pic>
        <p:nvPicPr>
          <p:cNvPr id="49" name="Google Shape;49;p18"/>
          <p:cNvPicPr preferRelativeResize="0"/>
          <p:nvPr/>
        </p:nvPicPr>
        <p:blipFill rotWithShape="1">
          <a:blip r:embed="rId2">
            <a:alphaModFix/>
          </a:blip>
          <a:srcRect/>
          <a:stretch/>
        </p:blipFill>
        <p:spPr>
          <a:xfrm>
            <a:off x="7923298" y="1637351"/>
            <a:ext cx="2572109" cy="25721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Only (Wide Rectangle)">
  <p:cSld name="Picture Only (Wide Rectangle)">
    <p:spTree>
      <p:nvGrpSpPr>
        <p:cNvPr id="1" name="Shape 50"/>
        <p:cNvGrpSpPr/>
        <p:nvPr/>
      </p:nvGrpSpPr>
      <p:grpSpPr>
        <a:xfrm>
          <a:off x="0" y="0"/>
          <a:ext cx="0" cy="0"/>
          <a:chOff x="0" y="0"/>
          <a:chExt cx="0" cy="0"/>
        </a:xfrm>
      </p:grpSpPr>
      <p:sp>
        <p:nvSpPr>
          <p:cNvPr id="51" name="Google Shape;51;p27"/>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7"/>
          <p:cNvSpPr>
            <a:spLocks noGrp="1"/>
          </p:cNvSpPr>
          <p:nvPr>
            <p:ph type="pic" idx="2"/>
          </p:nvPr>
        </p:nvSpPr>
        <p:spPr>
          <a:xfrm>
            <a:off x="771524" y="1040123"/>
            <a:ext cx="8221664" cy="3968439"/>
          </a:xfrm>
          <a:prstGeom prst="rect">
            <a:avLst/>
          </a:prstGeom>
          <a:noFill/>
          <a:ln>
            <a:noFill/>
          </a:ln>
        </p:spPr>
      </p:sp>
      <p:pic>
        <p:nvPicPr>
          <p:cNvPr id="53" name="Google Shape;53;p27"/>
          <p:cNvPicPr preferRelativeResize="0"/>
          <p:nvPr/>
        </p:nvPicPr>
        <p:blipFill rotWithShape="1">
          <a:blip r:embed="rId2">
            <a:alphaModFix/>
          </a:blip>
          <a:srcRect/>
          <a:stretch/>
        </p:blipFill>
        <p:spPr>
          <a:xfrm>
            <a:off x="-645961" y="1637351"/>
            <a:ext cx="2572109" cy="25721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Left, Picture (Full) Right (Square)">
  <p:cSld name="Text Left, Picture (Full) Right (Square)">
    <p:spTree>
      <p:nvGrpSpPr>
        <p:cNvPr id="1" name="Shape 54"/>
        <p:cNvGrpSpPr/>
        <p:nvPr/>
      </p:nvGrpSpPr>
      <p:grpSpPr>
        <a:xfrm>
          <a:off x="0" y="0"/>
          <a:ext cx="0" cy="0"/>
          <a:chOff x="0" y="0"/>
          <a:chExt cx="0" cy="0"/>
        </a:xfrm>
      </p:grpSpPr>
      <p:sp>
        <p:nvSpPr>
          <p:cNvPr id="55" name="Google Shape;55;p28"/>
          <p:cNvSpPr>
            <a:spLocks noGrp="1"/>
          </p:cNvSpPr>
          <p:nvPr>
            <p:ph type="pic" idx="2"/>
          </p:nvPr>
        </p:nvSpPr>
        <p:spPr>
          <a:xfrm>
            <a:off x="5102941" y="831619"/>
            <a:ext cx="4651293" cy="4654780"/>
          </a:xfrm>
          <a:prstGeom prst="rect">
            <a:avLst/>
          </a:prstGeom>
          <a:noFill/>
          <a:ln>
            <a:noFill/>
          </a:ln>
        </p:spPr>
      </p:sp>
      <p:sp>
        <p:nvSpPr>
          <p:cNvPr id="56" name="Google Shape;56;p28"/>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7" name="Google Shape;57;p28"/>
          <p:cNvPicPr preferRelativeResize="0"/>
          <p:nvPr/>
        </p:nvPicPr>
        <p:blipFill rotWithShape="1">
          <a:blip r:embed="rId2">
            <a:alphaModFix/>
          </a:blip>
          <a:srcRect/>
          <a:stretch/>
        </p:blipFill>
        <p:spPr>
          <a:xfrm>
            <a:off x="-645961" y="1637351"/>
            <a:ext cx="2572109" cy="2572109"/>
          </a:xfrm>
          <a:prstGeom prst="rect">
            <a:avLst/>
          </a:prstGeom>
          <a:noFill/>
          <a:ln>
            <a:noFill/>
          </a:ln>
        </p:spPr>
      </p:pic>
      <p:sp>
        <p:nvSpPr>
          <p:cNvPr id="58" name="Google Shape;58;p28"/>
          <p:cNvSpPr txBox="1">
            <a:spLocks noGrp="1"/>
          </p:cNvSpPr>
          <p:nvPr>
            <p:ph type="body" idx="1"/>
          </p:nvPr>
        </p:nvSpPr>
        <p:spPr>
          <a:xfrm>
            <a:off x="773087" y="923599"/>
            <a:ext cx="4103703"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59" name="Google Shape;59;p28"/>
          <p:cNvSpPr txBox="1">
            <a:spLocks noGrp="1"/>
          </p:cNvSpPr>
          <p:nvPr>
            <p:ph type="body" idx="3"/>
          </p:nvPr>
        </p:nvSpPr>
        <p:spPr>
          <a:xfrm>
            <a:off x="773353" y="1379009"/>
            <a:ext cx="4103447" cy="36501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Left, Picture Right (Wide Rectangle)">
  <p:cSld name="Text Left, Picture Right (Wide Rectangle)">
    <p:spTree>
      <p:nvGrpSpPr>
        <p:cNvPr id="1" name="Shape 60"/>
        <p:cNvGrpSpPr/>
        <p:nvPr/>
      </p:nvGrpSpPr>
      <p:grpSpPr>
        <a:xfrm>
          <a:off x="0" y="0"/>
          <a:ext cx="0" cy="0"/>
          <a:chOff x="0" y="0"/>
          <a:chExt cx="0" cy="0"/>
        </a:xfrm>
      </p:grpSpPr>
      <p:sp>
        <p:nvSpPr>
          <p:cNvPr id="61" name="Google Shape;61;p29"/>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2" name="Google Shape;62;p29"/>
          <p:cNvPicPr preferRelativeResize="0"/>
          <p:nvPr/>
        </p:nvPicPr>
        <p:blipFill rotWithShape="1">
          <a:blip r:embed="rId2">
            <a:alphaModFix/>
          </a:blip>
          <a:srcRect/>
          <a:stretch/>
        </p:blipFill>
        <p:spPr>
          <a:xfrm>
            <a:off x="-645961" y="1637351"/>
            <a:ext cx="2572109" cy="2572109"/>
          </a:xfrm>
          <a:prstGeom prst="rect">
            <a:avLst/>
          </a:prstGeom>
          <a:noFill/>
          <a:ln>
            <a:noFill/>
          </a:ln>
        </p:spPr>
      </p:pic>
      <p:sp>
        <p:nvSpPr>
          <p:cNvPr id="63" name="Google Shape;63;p29"/>
          <p:cNvSpPr txBox="1">
            <a:spLocks noGrp="1"/>
          </p:cNvSpPr>
          <p:nvPr>
            <p:ph type="body" idx="1"/>
          </p:nvPr>
        </p:nvSpPr>
        <p:spPr>
          <a:xfrm>
            <a:off x="763347" y="923599"/>
            <a:ext cx="3661156" cy="4072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64" name="Google Shape;64;p29"/>
          <p:cNvSpPr txBox="1">
            <a:spLocks noGrp="1"/>
          </p:cNvSpPr>
          <p:nvPr>
            <p:ph type="body" idx="2"/>
          </p:nvPr>
        </p:nvSpPr>
        <p:spPr>
          <a:xfrm>
            <a:off x="763588" y="1379009"/>
            <a:ext cx="3660928" cy="36501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65" name="Google Shape;65;p29"/>
          <p:cNvSpPr>
            <a:spLocks noGrp="1"/>
          </p:cNvSpPr>
          <p:nvPr>
            <p:ph type="pic" idx="3"/>
          </p:nvPr>
        </p:nvSpPr>
        <p:spPr>
          <a:xfrm>
            <a:off x="4593347" y="1720647"/>
            <a:ext cx="4399842" cy="2026111"/>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Left, Picture Right (Tall Rectangle)">
  <p:cSld name="Text Left, Picture Right (Tall Rectangle)">
    <p:spTree>
      <p:nvGrpSpPr>
        <p:cNvPr id="1" name="Shape 66"/>
        <p:cNvGrpSpPr/>
        <p:nvPr/>
      </p:nvGrpSpPr>
      <p:grpSpPr>
        <a:xfrm>
          <a:off x="0" y="0"/>
          <a:ext cx="0" cy="0"/>
          <a:chOff x="0" y="0"/>
          <a:chExt cx="0" cy="0"/>
        </a:xfrm>
      </p:grpSpPr>
      <p:sp>
        <p:nvSpPr>
          <p:cNvPr id="67" name="Google Shape;67;p30"/>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8" name="Google Shape;68;p30"/>
          <p:cNvPicPr preferRelativeResize="0"/>
          <p:nvPr/>
        </p:nvPicPr>
        <p:blipFill rotWithShape="1">
          <a:blip r:embed="rId2">
            <a:alphaModFix/>
          </a:blip>
          <a:srcRect/>
          <a:stretch/>
        </p:blipFill>
        <p:spPr>
          <a:xfrm>
            <a:off x="-645961" y="1637351"/>
            <a:ext cx="2572109" cy="2572109"/>
          </a:xfrm>
          <a:prstGeom prst="rect">
            <a:avLst/>
          </a:prstGeom>
          <a:noFill/>
          <a:ln>
            <a:noFill/>
          </a:ln>
        </p:spPr>
      </p:pic>
      <p:sp>
        <p:nvSpPr>
          <p:cNvPr id="69" name="Google Shape;69;p30"/>
          <p:cNvSpPr txBox="1">
            <a:spLocks noGrp="1"/>
          </p:cNvSpPr>
          <p:nvPr>
            <p:ph type="body" idx="1"/>
          </p:nvPr>
        </p:nvSpPr>
        <p:spPr>
          <a:xfrm>
            <a:off x="771285" y="923599"/>
            <a:ext cx="5216645" cy="40143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9CC33"/>
              </a:buClr>
              <a:buSzPts val="2400"/>
              <a:buFont typeface="Arial"/>
              <a:buNone/>
              <a:defRPr sz="2400" b="1" i="0" u="none" strike="noStrike" cap="none">
                <a:solidFill>
                  <a:srgbClr val="99CC33"/>
                </a:solidFill>
                <a:latin typeface="Roboto Condensed"/>
                <a:ea typeface="Roboto Condensed"/>
                <a:cs typeface="Roboto Condensed"/>
                <a:sym typeface="Roboto Condensed"/>
              </a:defRPr>
            </a:lvl1pPr>
            <a:lvl2pPr marL="914400" marR="0" lvl="1"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70" name="Google Shape;70;p30"/>
          <p:cNvSpPr txBox="1">
            <a:spLocks noGrp="1"/>
          </p:cNvSpPr>
          <p:nvPr>
            <p:ph type="body" idx="2"/>
          </p:nvPr>
        </p:nvSpPr>
        <p:spPr>
          <a:xfrm>
            <a:off x="771524" y="1379009"/>
            <a:ext cx="5216321" cy="36501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71" name="Google Shape;71;p30"/>
          <p:cNvSpPr>
            <a:spLocks noGrp="1"/>
          </p:cNvSpPr>
          <p:nvPr>
            <p:ph type="pic" idx="3"/>
          </p:nvPr>
        </p:nvSpPr>
        <p:spPr>
          <a:xfrm>
            <a:off x="6195806" y="922490"/>
            <a:ext cx="2800713" cy="409079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image" Target="../media/image2.png"/><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theme" Target="../theme/theme2.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2.png"/><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5.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178710" y="5038"/>
            <a:ext cx="5270090" cy="296676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3366"/>
              </a:buClr>
              <a:buSzPts val="4000"/>
              <a:buFont typeface="Roboto Condensed"/>
              <a:buNone/>
              <a:defRPr sz="4000" b="1" i="0" u="none" strike="noStrike" cap="none">
                <a:solidFill>
                  <a:srgbClr val="003366"/>
                </a:solidFill>
                <a:latin typeface="Roboto Condensed"/>
                <a:ea typeface="Roboto Condensed"/>
                <a:cs typeface="Roboto Condensed"/>
                <a:sym typeface="Roboto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 name="Google Shape;11;p11"/>
          <p:cNvCxnSpPr/>
          <p:nvPr/>
        </p:nvCxnSpPr>
        <p:spPr>
          <a:xfrm>
            <a:off x="3938992" y="3167147"/>
            <a:ext cx="5817783" cy="0"/>
          </a:xfrm>
          <a:prstGeom prst="straightConnector1">
            <a:avLst/>
          </a:prstGeom>
          <a:noFill/>
          <a:ln w="12700" cap="flat" cmpd="sng">
            <a:solidFill>
              <a:srgbClr val="99CC33">
                <a:alpha val="60000"/>
              </a:srgbClr>
            </a:solidFill>
            <a:prstDash val="dash"/>
            <a:miter lim="800000"/>
            <a:headEnd type="none" w="sm" len="sm"/>
            <a:tailEnd type="none" w="sm" len="sm"/>
          </a:ln>
        </p:spPr>
      </p:cxnSp>
      <p:pic>
        <p:nvPicPr>
          <p:cNvPr id="12" name="Google Shape;12;p11"/>
          <p:cNvPicPr preferRelativeResize="0"/>
          <p:nvPr/>
        </p:nvPicPr>
        <p:blipFill rotWithShape="1">
          <a:blip r:embed="rId5">
            <a:alphaModFix/>
          </a:blip>
          <a:srcRect/>
          <a:stretch/>
        </p:blipFill>
        <p:spPr>
          <a:xfrm rot="-5400000">
            <a:off x="1011276" y="2600359"/>
            <a:ext cx="5491597" cy="274258"/>
          </a:xfrm>
          <a:prstGeom prst="rect">
            <a:avLst/>
          </a:prstGeom>
          <a:noFill/>
          <a:ln>
            <a:noFill/>
          </a:ln>
        </p:spPr>
      </p:pic>
      <p:grpSp>
        <p:nvGrpSpPr>
          <p:cNvPr id="13" name="Google Shape;13;p11"/>
          <p:cNvGrpSpPr/>
          <p:nvPr/>
        </p:nvGrpSpPr>
        <p:grpSpPr>
          <a:xfrm>
            <a:off x="186732" y="340960"/>
            <a:ext cx="2891385" cy="1174705"/>
            <a:chOff x="1" y="340960"/>
            <a:chExt cx="2891385" cy="1174705"/>
          </a:xfrm>
        </p:grpSpPr>
        <p:pic>
          <p:nvPicPr>
            <p:cNvPr id="14" name="Google Shape;14;p11"/>
            <p:cNvPicPr preferRelativeResize="0"/>
            <p:nvPr/>
          </p:nvPicPr>
          <p:blipFill rotWithShape="1">
            <a:blip r:embed="rId6">
              <a:alphaModFix/>
            </a:blip>
            <a:srcRect/>
            <a:stretch/>
          </p:blipFill>
          <p:spPr>
            <a:xfrm>
              <a:off x="1820769" y="340960"/>
              <a:ext cx="1070617" cy="1174705"/>
            </a:xfrm>
            <a:prstGeom prst="rect">
              <a:avLst/>
            </a:prstGeom>
            <a:noFill/>
            <a:ln>
              <a:noFill/>
            </a:ln>
          </p:spPr>
        </p:pic>
        <p:sp>
          <p:nvSpPr>
            <p:cNvPr id="15" name="Google Shape;15;p11"/>
            <p:cNvSpPr txBox="1"/>
            <p:nvPr/>
          </p:nvSpPr>
          <p:spPr>
            <a:xfrm>
              <a:off x="1" y="543592"/>
              <a:ext cx="189566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003366"/>
                  </a:solidFill>
                  <a:latin typeface="Roboto Condensed"/>
                  <a:ea typeface="Roboto Condensed"/>
                  <a:cs typeface="Roboto Condensed"/>
                  <a:sym typeface="Roboto Condensed"/>
                </a:rPr>
                <a:t>Sparks</a:t>
              </a:r>
              <a:endParaRPr sz="4400" b="1" i="0" u="none" strike="noStrike" cap="none">
                <a:solidFill>
                  <a:srgbClr val="003366"/>
                </a:solidFill>
                <a:latin typeface="Roboto Condensed"/>
                <a:ea typeface="Roboto Condensed"/>
                <a:cs typeface="Roboto Condensed"/>
                <a:sym typeface="Roboto Condensed"/>
              </a:endParaRPr>
            </a:p>
          </p:txBody>
        </p:sp>
      </p:grpSp>
      <p:sp>
        <p:nvSpPr>
          <p:cNvPr id="16" name="Google Shape;16;p11"/>
          <p:cNvSpPr txBox="1"/>
          <p:nvPr/>
        </p:nvSpPr>
        <p:spPr>
          <a:xfrm>
            <a:off x="6474313" y="5205046"/>
            <a:ext cx="32824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rgbClr val="003366"/>
                </a:solidFill>
                <a:latin typeface="Roboto"/>
                <a:ea typeface="Roboto"/>
                <a:cs typeface="Roboto"/>
                <a:sym typeface="Roboto"/>
              </a:rPr>
              <a:t>© 2022 Regents of the University of Michigan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3366"/>
              </a:buClr>
              <a:buSzPts val="2800"/>
              <a:buFont typeface="Roboto Condensed"/>
              <a:buNone/>
              <a:defRPr sz="2800" b="1" i="0" u="none" strike="noStrike" cap="none">
                <a:solidFill>
                  <a:srgbClr val="003366"/>
                </a:solidFill>
                <a:latin typeface="Roboto Condensed"/>
                <a:ea typeface="Roboto Condensed"/>
                <a:cs typeface="Roboto Condensed"/>
                <a:sym typeface="Roboto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35" name="Google Shape;35;p13"/>
          <p:cNvCxnSpPr/>
          <p:nvPr/>
        </p:nvCxnSpPr>
        <p:spPr>
          <a:xfrm>
            <a:off x="0" y="786939"/>
            <a:ext cx="9756774" cy="27692"/>
          </a:xfrm>
          <a:prstGeom prst="straightConnector1">
            <a:avLst/>
          </a:prstGeom>
          <a:noFill/>
          <a:ln w="38100" cap="flat" cmpd="sng">
            <a:solidFill>
              <a:srgbClr val="99CC33"/>
            </a:solidFill>
            <a:prstDash val="solid"/>
            <a:miter lim="800000"/>
            <a:headEnd type="none" w="sm" len="sm"/>
            <a:tailEnd type="none" w="sm" len="sm"/>
          </a:ln>
        </p:spPr>
      </p:cxnSp>
      <p:pic>
        <p:nvPicPr>
          <p:cNvPr id="36" name="Google Shape;36;p13"/>
          <p:cNvPicPr preferRelativeResize="0"/>
          <p:nvPr/>
        </p:nvPicPr>
        <p:blipFill rotWithShape="1">
          <a:blip r:embed="rId25">
            <a:alphaModFix/>
          </a:blip>
          <a:srcRect/>
          <a:stretch/>
        </p:blipFill>
        <p:spPr>
          <a:xfrm>
            <a:off x="8656906" y="317644"/>
            <a:ext cx="329924" cy="362001"/>
          </a:xfrm>
          <a:prstGeom prst="rect">
            <a:avLst/>
          </a:prstGeom>
          <a:noFill/>
          <a:ln>
            <a:noFill/>
          </a:ln>
        </p:spPr>
      </p:pic>
      <p:sp>
        <p:nvSpPr>
          <p:cNvPr id="37" name="Google Shape;37;p13"/>
          <p:cNvSpPr txBox="1"/>
          <p:nvPr/>
        </p:nvSpPr>
        <p:spPr>
          <a:xfrm>
            <a:off x="7796831" y="313652"/>
            <a:ext cx="1028954"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i="0">
                <a:solidFill>
                  <a:srgbClr val="003366"/>
                </a:solidFill>
                <a:latin typeface="Roboto Condensed"/>
                <a:ea typeface="Roboto Condensed"/>
                <a:cs typeface="Roboto Condensed"/>
                <a:sym typeface="Roboto Condensed"/>
              </a:rPr>
              <a:t>Sparks</a:t>
            </a:r>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pic>
        <p:nvPicPr>
          <p:cNvPr id="175" name="Google Shape;175;p15"/>
          <p:cNvPicPr preferRelativeResize="0"/>
          <p:nvPr/>
        </p:nvPicPr>
        <p:blipFill rotWithShape="1">
          <a:blip r:embed="rId10">
            <a:alphaModFix/>
          </a:blip>
          <a:srcRect/>
          <a:stretch/>
        </p:blipFill>
        <p:spPr>
          <a:xfrm>
            <a:off x="8656906" y="317318"/>
            <a:ext cx="329924" cy="362001"/>
          </a:xfrm>
          <a:prstGeom prst="rect">
            <a:avLst/>
          </a:prstGeom>
          <a:noFill/>
          <a:ln>
            <a:noFill/>
          </a:ln>
        </p:spPr>
      </p:pic>
      <p:sp>
        <p:nvSpPr>
          <p:cNvPr id="176" name="Google Shape;176;p15"/>
          <p:cNvSpPr txBox="1">
            <a:spLocks noGrp="1"/>
          </p:cNvSpPr>
          <p:nvPr>
            <p:ph type="title"/>
          </p:nvPr>
        </p:nvSpPr>
        <p:spPr>
          <a:xfrm>
            <a:off x="771524" y="263213"/>
            <a:ext cx="6955949" cy="46634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3366"/>
              </a:buClr>
              <a:buSzPts val="2800"/>
              <a:buFont typeface="Roboto Condensed"/>
              <a:buNone/>
              <a:defRPr sz="2800" b="1" i="0" u="none" strike="noStrike" cap="none">
                <a:solidFill>
                  <a:srgbClr val="003366"/>
                </a:solidFill>
                <a:latin typeface="Roboto Condensed"/>
                <a:ea typeface="Roboto Condensed"/>
                <a:cs typeface="Roboto Condensed"/>
                <a:sym typeface="Roboto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7" name="Google Shape;177;p15"/>
          <p:cNvCxnSpPr/>
          <p:nvPr/>
        </p:nvCxnSpPr>
        <p:spPr>
          <a:xfrm>
            <a:off x="0" y="789096"/>
            <a:ext cx="9756774" cy="27692"/>
          </a:xfrm>
          <a:prstGeom prst="straightConnector1">
            <a:avLst/>
          </a:prstGeom>
          <a:noFill/>
          <a:ln w="38100" cap="flat" cmpd="sng">
            <a:solidFill>
              <a:srgbClr val="99CC33"/>
            </a:solidFill>
            <a:prstDash val="solid"/>
            <a:miter lim="800000"/>
            <a:headEnd type="none" w="sm" len="sm"/>
            <a:tailEnd type="none" w="sm" len="sm"/>
          </a:ln>
        </p:spPr>
      </p:cxnSp>
      <p:sp>
        <p:nvSpPr>
          <p:cNvPr id="178" name="Google Shape;178;p15"/>
          <p:cNvSpPr txBox="1"/>
          <p:nvPr/>
        </p:nvSpPr>
        <p:spPr>
          <a:xfrm>
            <a:off x="7796831" y="309987"/>
            <a:ext cx="1028954"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i="0">
                <a:solidFill>
                  <a:srgbClr val="003366"/>
                </a:solidFill>
                <a:latin typeface="Roboto Condensed"/>
                <a:ea typeface="Roboto Condensed"/>
                <a:cs typeface="Roboto Condensed"/>
                <a:sym typeface="Roboto Condensed"/>
              </a:rPr>
              <a:t>Sparks</a:t>
            </a:r>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Google Shape;252;p48"/>
          <p:cNvSpPr txBox="1">
            <a:spLocks noGrp="1"/>
          </p:cNvSpPr>
          <p:nvPr>
            <p:ph type="title"/>
          </p:nvPr>
        </p:nvSpPr>
        <p:spPr>
          <a:xfrm>
            <a:off x="771524" y="265471"/>
            <a:ext cx="6955949" cy="46634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3366"/>
              </a:buClr>
              <a:buSzPts val="2800"/>
              <a:buFont typeface="Roboto Condensed"/>
              <a:buNone/>
              <a:defRPr sz="2800" b="1" i="0" u="none" strike="noStrike" cap="none">
                <a:solidFill>
                  <a:srgbClr val="003366"/>
                </a:solidFill>
                <a:latin typeface="Roboto Condensed"/>
                <a:ea typeface="Roboto Condensed"/>
                <a:cs typeface="Roboto Condensed"/>
                <a:sym typeface="Roboto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53" name="Google Shape;253;p48"/>
          <p:cNvCxnSpPr/>
          <p:nvPr/>
        </p:nvCxnSpPr>
        <p:spPr>
          <a:xfrm>
            <a:off x="0" y="786945"/>
            <a:ext cx="9756774" cy="27692"/>
          </a:xfrm>
          <a:prstGeom prst="straightConnector1">
            <a:avLst/>
          </a:prstGeom>
          <a:noFill/>
          <a:ln w="38100" cap="flat" cmpd="sng">
            <a:solidFill>
              <a:srgbClr val="99CC33"/>
            </a:solidFill>
            <a:prstDash val="solid"/>
            <a:miter lim="800000"/>
            <a:headEnd type="none" w="sm" len="sm"/>
            <a:tailEnd type="none" w="sm" len="sm"/>
          </a:ln>
        </p:spPr>
      </p:cxnSp>
      <p:pic>
        <p:nvPicPr>
          <p:cNvPr id="254" name="Google Shape;254;p48"/>
          <p:cNvPicPr preferRelativeResize="0"/>
          <p:nvPr/>
        </p:nvPicPr>
        <p:blipFill rotWithShape="1">
          <a:blip r:embed="rId5">
            <a:alphaModFix/>
          </a:blip>
          <a:srcRect/>
          <a:stretch/>
        </p:blipFill>
        <p:spPr>
          <a:xfrm>
            <a:off x="8656906" y="317643"/>
            <a:ext cx="329924" cy="362001"/>
          </a:xfrm>
          <a:prstGeom prst="rect">
            <a:avLst/>
          </a:prstGeom>
          <a:noFill/>
          <a:ln>
            <a:noFill/>
          </a:ln>
        </p:spPr>
      </p:pic>
      <p:sp>
        <p:nvSpPr>
          <p:cNvPr id="255" name="Google Shape;255;p48"/>
          <p:cNvSpPr txBox="1"/>
          <p:nvPr/>
        </p:nvSpPr>
        <p:spPr>
          <a:xfrm>
            <a:off x="7796831" y="313652"/>
            <a:ext cx="1028954"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i="0">
                <a:solidFill>
                  <a:srgbClr val="003366"/>
                </a:solidFill>
                <a:latin typeface="Roboto Condensed"/>
                <a:ea typeface="Roboto Condensed"/>
                <a:cs typeface="Roboto Condensed"/>
                <a:sym typeface="Roboto Condensed"/>
              </a:rPr>
              <a:t>Sparks</a:t>
            </a:r>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81">
          <p15:clr>
            <a:srgbClr val="F26B43"/>
          </p15:clr>
        </p15:guide>
        <p15:guide id="2" orient="horz" pos="216">
          <p15:clr>
            <a:srgbClr val="F26B43"/>
          </p15:clr>
        </p15:guide>
        <p15:guide id="3" pos="5665">
          <p15:clr>
            <a:srgbClr val="F26B43"/>
          </p15:clr>
        </p15:guide>
        <p15:guide id="4" orient="horz" pos="3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0"/>
        <p:cNvGrpSpPr/>
        <p:nvPr/>
      </p:nvGrpSpPr>
      <p:grpSpPr>
        <a:xfrm>
          <a:off x="0" y="0"/>
          <a:ext cx="0" cy="0"/>
          <a:chOff x="0" y="0"/>
          <a:chExt cx="0" cy="0"/>
        </a:xfrm>
      </p:grpSpPr>
      <p:sp>
        <p:nvSpPr>
          <p:cNvPr id="271" name="Google Shape;271;p52"/>
          <p:cNvSpPr txBox="1">
            <a:spLocks noGrp="1"/>
          </p:cNvSpPr>
          <p:nvPr>
            <p:ph type="title"/>
          </p:nvPr>
        </p:nvSpPr>
        <p:spPr>
          <a:xfrm>
            <a:off x="771524" y="265473"/>
            <a:ext cx="6955949" cy="46634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3366"/>
              </a:buClr>
              <a:buSzPts val="2800"/>
              <a:buFont typeface="Roboto Condensed"/>
              <a:buNone/>
              <a:defRPr sz="2800" b="1" i="0" u="none" strike="noStrike" cap="none">
                <a:solidFill>
                  <a:srgbClr val="003366"/>
                </a:solidFill>
                <a:latin typeface="Roboto Condensed"/>
                <a:ea typeface="Roboto Condensed"/>
                <a:cs typeface="Roboto Condensed"/>
                <a:sym typeface="Roboto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3168">
          <p15:clr>
            <a:srgbClr val="F26B43"/>
          </p15:clr>
        </p15:guide>
        <p15:guide id="4" orient="horz"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1"/>
          <p:cNvPicPr preferRelativeResize="0">
            <a:picLocks noGrp="1"/>
          </p:cNvPicPr>
          <p:nvPr>
            <p:ph type="pic" idx="2"/>
          </p:nvPr>
        </p:nvPicPr>
        <p:blipFill rotWithShape="1">
          <a:blip r:embed="rId3">
            <a:alphaModFix/>
          </a:blip>
          <a:srcRect l="16136" r="16136"/>
          <a:stretch/>
        </p:blipFill>
        <p:spPr>
          <a:xfrm>
            <a:off x="300703" y="1713398"/>
            <a:ext cx="3011648" cy="2966762"/>
          </a:xfrm>
          <a:prstGeom prst="rect">
            <a:avLst/>
          </a:prstGeom>
          <a:noFill/>
          <a:ln>
            <a:noFill/>
          </a:ln>
        </p:spPr>
      </p:pic>
      <p:sp>
        <p:nvSpPr>
          <p:cNvPr id="294" name="Google Shape;294;p1"/>
          <p:cNvSpPr txBox="1">
            <a:spLocks noGrp="1"/>
          </p:cNvSpPr>
          <p:nvPr>
            <p:ph type="title"/>
          </p:nvPr>
        </p:nvSpPr>
        <p:spPr>
          <a:xfrm>
            <a:off x="3899338" y="465559"/>
            <a:ext cx="5759669" cy="29667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3366"/>
              </a:buClr>
              <a:buSzPts val="4000"/>
              <a:buFont typeface="Roboto Condensed"/>
              <a:buNone/>
            </a:pPr>
            <a:r>
              <a:rPr lang="en-US"/>
              <a:t>ILLINOIS</a:t>
            </a:r>
            <a:br>
              <a:rPr lang="en-US"/>
            </a:br>
            <a:r>
              <a:rPr lang="en-US"/>
              <a:t>MINOR CONSENT AND CONFIDENTIALITY LAWS</a:t>
            </a:r>
            <a:br>
              <a:rPr lang="en-US"/>
            </a:br>
            <a:endParaRPr/>
          </a:p>
        </p:txBody>
      </p:sp>
      <p:sp>
        <p:nvSpPr>
          <p:cNvPr id="295" name="Google Shape;295;p1"/>
          <p:cNvSpPr txBox="1"/>
          <p:nvPr/>
        </p:nvSpPr>
        <p:spPr>
          <a:xfrm>
            <a:off x="4751159" y="3438270"/>
            <a:ext cx="410440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i="1" dirty="0">
                <a:solidFill>
                  <a:schemeClr val="dk1"/>
                </a:solidFill>
                <a:latin typeface="Roboto"/>
                <a:ea typeface="Roboto"/>
                <a:cs typeface="Roboto"/>
                <a:sym typeface="Roboto"/>
              </a:rPr>
              <a:t>For educational purposes only</a:t>
            </a:r>
            <a:endParaRPr dirty="0"/>
          </a:p>
          <a:p>
            <a:pPr marL="0" marR="0" lvl="0" indent="0" algn="ctr" rtl="0">
              <a:spcBef>
                <a:spcPts val="0"/>
              </a:spcBef>
              <a:spcAft>
                <a:spcPts val="0"/>
              </a:spcAft>
              <a:buNone/>
            </a:pPr>
            <a:r>
              <a:rPr lang="en-US" sz="1200" i="1" dirty="0">
                <a:solidFill>
                  <a:schemeClr val="dk1"/>
                </a:solidFill>
                <a:latin typeface="Roboto"/>
                <a:ea typeface="Roboto"/>
                <a:cs typeface="Roboto"/>
                <a:sym typeface="Roboto"/>
              </a:rPr>
              <a:t>Updated August 2024</a:t>
            </a:r>
            <a:endParaRPr dirty="0"/>
          </a:p>
        </p:txBody>
      </p:sp>
      <p:pic>
        <p:nvPicPr>
          <p:cNvPr id="296" name="Google Shape;296;p1" descr="A yellow letter m and blue text&#10;&#10;Description automatically generated"/>
          <p:cNvPicPr preferRelativeResize="0"/>
          <p:nvPr/>
        </p:nvPicPr>
        <p:blipFill rotWithShape="1">
          <a:blip r:embed="rId4">
            <a:alphaModFix/>
          </a:blip>
          <a:srcRect/>
          <a:stretch/>
        </p:blipFill>
        <p:spPr>
          <a:xfrm>
            <a:off x="4027578" y="4776412"/>
            <a:ext cx="723581" cy="598160"/>
          </a:xfrm>
          <a:prstGeom prst="rect">
            <a:avLst/>
          </a:prstGeom>
          <a:noFill/>
          <a:ln>
            <a:noFill/>
          </a:ln>
        </p:spPr>
      </p:pic>
      <p:sp>
        <p:nvSpPr>
          <p:cNvPr id="2" name="Rectangle 1">
            <a:extLst>
              <a:ext uri="{FF2B5EF4-FFF2-40B4-BE49-F238E27FC236}">
                <a16:creationId xmlns:a16="http://schemas.microsoft.com/office/drawing/2014/main" id="{D2FF2EB3-7060-4012-5499-EF415CE46DDE}"/>
              </a:ext>
            </a:extLst>
          </p:cNvPr>
          <p:cNvSpPr/>
          <p:nvPr/>
        </p:nvSpPr>
        <p:spPr>
          <a:xfrm>
            <a:off x="6550428" y="5198225"/>
            <a:ext cx="3184179" cy="2715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 name="TextBox 2">
            <a:extLst>
              <a:ext uri="{FF2B5EF4-FFF2-40B4-BE49-F238E27FC236}">
                <a16:creationId xmlns:a16="http://schemas.microsoft.com/office/drawing/2014/main" id="{A7945A9D-F249-7A4C-B301-F4FE0AB9E852}"/>
              </a:ext>
            </a:extLst>
          </p:cNvPr>
          <p:cNvSpPr txBox="1"/>
          <p:nvPr/>
        </p:nvSpPr>
        <p:spPr>
          <a:xfrm>
            <a:off x="4878387" y="5202883"/>
            <a:ext cx="4883284" cy="279051"/>
          </a:xfrm>
          <a:prstGeom prst="rect">
            <a:avLst/>
          </a:prstGeom>
          <a:noFill/>
        </p:spPr>
        <p:txBody>
          <a:bodyPr wrap="square">
            <a:spAutoFit/>
          </a:bodyPr>
          <a:lstStyle/>
          <a:p>
            <a:pPr marL="0" marR="0" algn="r">
              <a:lnSpc>
                <a:spcPct val="107000"/>
              </a:lnSpc>
              <a:spcBef>
                <a:spcPts val="0"/>
              </a:spcBef>
              <a:spcAft>
                <a:spcPts val="0"/>
              </a:spcAft>
            </a:pPr>
            <a:r>
              <a:rPr lang="en-US" sz="1200" dirty="0">
                <a:solidFill>
                  <a:srgbClr val="002060"/>
                </a:solidFill>
                <a:effectLst/>
                <a:latin typeface="Roboto Condensed" panose="02000000000000000000" pitchFamily="2" charset="0"/>
                <a:ea typeface="Roboto Condensed" panose="02000000000000000000" pitchFamily="2" charset="0"/>
                <a:cs typeface="Roboto Condensed" panose="02000000000000000000" pitchFamily="2" charset="0"/>
              </a:rPr>
              <a:t>© 2024 Regents of the University of Michigan  </a:t>
            </a:r>
            <a:endParaRPr lang="en-US" sz="1200" dirty="0">
              <a:solidFill>
                <a:srgbClr val="595959"/>
              </a:solidFill>
              <a:effectLst/>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0"/>
          <p:cNvSpPr>
            <a:spLocks noGrp="1"/>
          </p:cNvSpPr>
          <p:nvPr>
            <p:ph type="pic" idx="2"/>
          </p:nvPr>
        </p:nvSpPr>
        <p:spPr>
          <a:xfrm>
            <a:off x="300703" y="1713398"/>
            <a:ext cx="3011648" cy="2966762"/>
          </a:xfrm>
          <a:prstGeom prst="rect">
            <a:avLst/>
          </a:prstGeom>
          <a:noFill/>
          <a:ln>
            <a:noFill/>
          </a:ln>
        </p:spPr>
        <p:txBody>
          <a:bodyPr/>
          <a:lstStyle/>
          <a:p>
            <a:endParaRPr lang="LID4096"/>
          </a:p>
        </p:txBody>
      </p:sp>
      <p:sp>
        <p:nvSpPr>
          <p:cNvPr id="372" name="Google Shape;372;p10"/>
          <p:cNvSpPr txBox="1">
            <a:spLocks noGrp="1"/>
          </p:cNvSpPr>
          <p:nvPr>
            <p:ph type="title"/>
          </p:nvPr>
        </p:nvSpPr>
        <p:spPr>
          <a:xfrm>
            <a:off x="4178710" y="5038"/>
            <a:ext cx="5270090" cy="29667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3366"/>
              </a:buClr>
              <a:buSzPts val="4000"/>
              <a:buFont typeface="Roboto Condensed"/>
              <a:buNone/>
            </a:pPr>
            <a:r>
              <a:rPr lang="en-US"/>
              <a:t>THANK YOU!</a:t>
            </a:r>
            <a:endParaRPr/>
          </a:p>
        </p:txBody>
      </p:sp>
      <p:pic>
        <p:nvPicPr>
          <p:cNvPr id="373" name="Google Shape;373;p10" descr="A yellow letter m and blue text&#10;&#10;Description automatically generated"/>
          <p:cNvPicPr preferRelativeResize="0"/>
          <p:nvPr/>
        </p:nvPicPr>
        <p:blipFill rotWithShape="1">
          <a:blip r:embed="rId3">
            <a:alphaModFix/>
          </a:blip>
          <a:srcRect/>
          <a:stretch/>
        </p:blipFill>
        <p:spPr>
          <a:xfrm>
            <a:off x="4003249" y="4760370"/>
            <a:ext cx="723581" cy="598160"/>
          </a:xfrm>
          <a:prstGeom prst="rect">
            <a:avLst/>
          </a:prstGeom>
          <a:noFill/>
          <a:ln>
            <a:noFill/>
          </a:ln>
        </p:spPr>
      </p:pic>
      <p:sp>
        <p:nvSpPr>
          <p:cNvPr id="2" name="Rectangle 1">
            <a:extLst>
              <a:ext uri="{FF2B5EF4-FFF2-40B4-BE49-F238E27FC236}">
                <a16:creationId xmlns:a16="http://schemas.microsoft.com/office/drawing/2014/main" id="{A9E71E4D-2382-6514-6A34-6C690666DDC7}"/>
              </a:ext>
            </a:extLst>
          </p:cNvPr>
          <p:cNvSpPr/>
          <p:nvPr/>
        </p:nvSpPr>
        <p:spPr>
          <a:xfrm>
            <a:off x="6491672" y="5139950"/>
            <a:ext cx="3191881" cy="2896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TextBox 3">
            <a:extLst>
              <a:ext uri="{FF2B5EF4-FFF2-40B4-BE49-F238E27FC236}">
                <a16:creationId xmlns:a16="http://schemas.microsoft.com/office/drawing/2014/main" id="{3CC28644-03F5-DA61-202D-350F3B2FF5F2}"/>
              </a:ext>
            </a:extLst>
          </p:cNvPr>
          <p:cNvSpPr txBox="1"/>
          <p:nvPr/>
        </p:nvSpPr>
        <p:spPr>
          <a:xfrm>
            <a:off x="4878387" y="5202883"/>
            <a:ext cx="4883284" cy="279051"/>
          </a:xfrm>
          <a:prstGeom prst="rect">
            <a:avLst/>
          </a:prstGeom>
          <a:noFill/>
        </p:spPr>
        <p:txBody>
          <a:bodyPr wrap="square">
            <a:spAutoFit/>
          </a:bodyPr>
          <a:lstStyle/>
          <a:p>
            <a:pPr marL="0" marR="0" algn="r">
              <a:lnSpc>
                <a:spcPct val="107000"/>
              </a:lnSpc>
              <a:spcBef>
                <a:spcPts val="0"/>
              </a:spcBef>
              <a:spcAft>
                <a:spcPts val="0"/>
              </a:spcAft>
            </a:pPr>
            <a:r>
              <a:rPr lang="en-US" sz="1200" dirty="0">
                <a:solidFill>
                  <a:srgbClr val="002060"/>
                </a:solidFill>
                <a:effectLst/>
                <a:latin typeface="Roboto Condensed" panose="02000000000000000000" pitchFamily="2" charset="0"/>
                <a:ea typeface="Roboto Condensed" panose="02000000000000000000" pitchFamily="2" charset="0"/>
                <a:cs typeface="Roboto Condensed" panose="02000000000000000000" pitchFamily="2" charset="0"/>
              </a:rPr>
              <a:t>© 2024 Regents of the University of Michigan  </a:t>
            </a:r>
            <a:endParaRPr lang="en-US" sz="1200" dirty="0">
              <a:solidFill>
                <a:srgbClr val="595959"/>
              </a:solidFill>
              <a:effectLst/>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66"/>
              </a:buClr>
              <a:buSzPts val="2800"/>
              <a:buFont typeface="Roboto Condensed"/>
              <a:buNone/>
            </a:pPr>
            <a:r>
              <a:rPr lang="en-US"/>
              <a:t>CASE SCENARIO: SHAY, 15 Y/O GIRL</a:t>
            </a:r>
            <a:endParaRPr/>
          </a:p>
        </p:txBody>
      </p:sp>
      <p:sp>
        <p:nvSpPr>
          <p:cNvPr id="303" name="Google Shape;303;p2"/>
          <p:cNvSpPr txBox="1">
            <a:spLocks noGrp="1"/>
          </p:cNvSpPr>
          <p:nvPr>
            <p:ph type="body" idx="3"/>
          </p:nvPr>
        </p:nvSpPr>
        <p:spPr>
          <a:xfrm>
            <a:off x="763474" y="975387"/>
            <a:ext cx="4073883" cy="365019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1800" b="1" cap="none">
                <a:latin typeface="Roboto Condensed"/>
                <a:ea typeface="Roboto Condensed"/>
                <a:cs typeface="Roboto Condensed"/>
                <a:sym typeface="Roboto Condensed"/>
              </a:rPr>
              <a:t>PURPOSE OF VISIT </a:t>
            </a:r>
            <a:br>
              <a:rPr lang="en-US" sz="1800" b="1"/>
            </a:br>
            <a:r>
              <a:rPr lang="en-US" sz="1800"/>
              <a:t>Sore throat</a:t>
            </a:r>
            <a:endParaRPr/>
          </a:p>
          <a:p>
            <a:pPr marL="0" lvl="0" indent="0" algn="l" rtl="0">
              <a:lnSpc>
                <a:spcPct val="90000"/>
              </a:lnSpc>
              <a:spcBef>
                <a:spcPts val="1000"/>
              </a:spcBef>
              <a:spcAft>
                <a:spcPts val="0"/>
              </a:spcAft>
              <a:buClr>
                <a:schemeClr val="dk1"/>
              </a:buClr>
              <a:buSzPts val="1800"/>
              <a:buNone/>
            </a:pPr>
            <a:r>
              <a:rPr lang="en-US" sz="1800" b="1" cap="none">
                <a:latin typeface="Roboto Condensed"/>
                <a:ea typeface="Roboto Condensed"/>
                <a:cs typeface="Roboto Condensed"/>
                <a:sym typeface="Roboto Condensed"/>
              </a:rPr>
              <a:t>ISSUE THAT EMERGES FROM CLINICIAN INTERVIEW </a:t>
            </a:r>
            <a:br>
              <a:rPr lang="en-US" sz="1800" b="1"/>
            </a:br>
            <a:r>
              <a:rPr lang="en-US" sz="1800"/>
              <a:t>Concerned about having an STI</a:t>
            </a:r>
            <a:endParaRPr/>
          </a:p>
          <a:p>
            <a:pPr marL="0" lvl="0" indent="0" algn="l" rtl="0">
              <a:lnSpc>
                <a:spcPct val="90000"/>
              </a:lnSpc>
              <a:spcBef>
                <a:spcPts val="1000"/>
              </a:spcBef>
              <a:spcAft>
                <a:spcPts val="0"/>
              </a:spcAft>
              <a:buClr>
                <a:schemeClr val="dk1"/>
              </a:buClr>
              <a:buSzPts val="1800"/>
              <a:buNone/>
            </a:pPr>
            <a:r>
              <a:rPr lang="en-US" sz="1800" b="1" cap="none">
                <a:latin typeface="Roboto Condensed"/>
                <a:ea typeface="Roboto Condensed"/>
                <a:cs typeface="Roboto Condensed"/>
                <a:sym typeface="Roboto Condensed"/>
              </a:rPr>
              <a:t>PARENT INFORMATION </a:t>
            </a:r>
            <a:br>
              <a:rPr lang="en-US" sz="1800" b="1"/>
            </a:br>
            <a:r>
              <a:rPr lang="en-US" sz="1800"/>
              <a:t>Shay says she is worried her mother will kick her out of the house if she knows Shay is sexually active</a:t>
            </a:r>
            <a:endParaRPr/>
          </a:p>
          <a:p>
            <a:pPr marL="0" lvl="0" indent="0" algn="l" rtl="0">
              <a:lnSpc>
                <a:spcPct val="90000"/>
              </a:lnSpc>
              <a:spcBef>
                <a:spcPts val="1000"/>
              </a:spcBef>
              <a:spcAft>
                <a:spcPts val="0"/>
              </a:spcAft>
              <a:buClr>
                <a:schemeClr val="dk1"/>
              </a:buClr>
              <a:buSzPts val="1800"/>
              <a:buNone/>
            </a:pPr>
            <a:endParaRPr/>
          </a:p>
        </p:txBody>
      </p:sp>
      <p:sp>
        <p:nvSpPr>
          <p:cNvPr id="304" name="Google Shape;304;p2"/>
          <p:cNvSpPr/>
          <p:nvPr/>
        </p:nvSpPr>
        <p:spPr>
          <a:xfrm>
            <a:off x="874976" y="3864682"/>
            <a:ext cx="385087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1">
                <a:solidFill>
                  <a:schemeClr val="dk1"/>
                </a:solidFill>
                <a:latin typeface="Roboto"/>
                <a:ea typeface="Roboto"/>
                <a:cs typeface="Roboto"/>
                <a:sym typeface="Roboto"/>
              </a:rPr>
              <a:t>How does the right to confidentiality </a:t>
            </a:r>
            <a:endParaRPr/>
          </a:p>
          <a:p>
            <a:pPr marL="0" marR="0" lvl="0" indent="0" algn="ctr" rtl="0">
              <a:spcBef>
                <a:spcPts val="0"/>
              </a:spcBef>
              <a:spcAft>
                <a:spcPts val="0"/>
              </a:spcAft>
              <a:buNone/>
            </a:pPr>
            <a:r>
              <a:rPr lang="en-US" sz="1800" i="1">
                <a:solidFill>
                  <a:schemeClr val="dk1"/>
                </a:solidFill>
                <a:latin typeface="Roboto"/>
                <a:ea typeface="Roboto"/>
                <a:cs typeface="Roboto"/>
                <a:sym typeface="Roboto"/>
              </a:rPr>
              <a:t>help or hurt Shay?</a:t>
            </a:r>
            <a:endParaRPr/>
          </a:p>
        </p:txBody>
      </p:sp>
      <p:pic>
        <p:nvPicPr>
          <p:cNvPr id="305" name="Google Shape;305;p2"/>
          <p:cNvPicPr preferRelativeResize="0"/>
          <p:nvPr/>
        </p:nvPicPr>
        <p:blipFill rotWithShape="1">
          <a:blip r:embed="rId3">
            <a:alphaModFix/>
          </a:blip>
          <a:srcRect/>
          <a:stretch/>
        </p:blipFill>
        <p:spPr>
          <a:xfrm>
            <a:off x="5754597" y="975387"/>
            <a:ext cx="2709440" cy="39379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
          <p:cNvSpPr txBox="1">
            <a:spLocks noGrp="1"/>
          </p:cNvSpPr>
          <p:nvPr>
            <p:ph type="body" idx="1"/>
          </p:nvPr>
        </p:nvSpPr>
        <p:spPr>
          <a:xfrm>
            <a:off x="771121" y="923599"/>
            <a:ext cx="8230246" cy="4072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9CC33"/>
              </a:buClr>
              <a:buSzPts val="2400"/>
              <a:buNone/>
            </a:pPr>
            <a:r>
              <a:rPr lang="en-US" sz="2400" b="1" cap="none">
                <a:solidFill>
                  <a:srgbClr val="99CC33"/>
                </a:solidFill>
                <a:latin typeface="Roboto Condensed"/>
                <a:ea typeface="Roboto Condensed"/>
                <a:cs typeface="Roboto Condensed"/>
                <a:sym typeface="Roboto Condensed"/>
              </a:rPr>
              <a:t>CONSENT</a:t>
            </a:r>
            <a:endParaRPr sz="2400" i="1">
              <a:solidFill>
                <a:srgbClr val="FFFFFF"/>
              </a:solidFill>
            </a:endParaRPr>
          </a:p>
        </p:txBody>
      </p:sp>
      <p:sp>
        <p:nvSpPr>
          <p:cNvPr id="312" name="Google Shape;312;p3"/>
          <p:cNvSpPr txBox="1">
            <a:spLocks noGrp="1"/>
          </p:cNvSpPr>
          <p:nvPr>
            <p:ph type="body" idx="2"/>
          </p:nvPr>
        </p:nvSpPr>
        <p:spPr>
          <a:xfrm>
            <a:off x="771362" y="1379009"/>
            <a:ext cx="8229763" cy="1500075"/>
          </a:xfrm>
          <a:prstGeom prst="rect">
            <a:avLst/>
          </a:prstGeom>
          <a:noFill/>
          <a:ln>
            <a:noFill/>
          </a:ln>
        </p:spPr>
        <p:txBody>
          <a:bodyPr spcFirstLastPara="1" wrap="square" lIns="91425" tIns="45700" rIns="91425" bIns="45700" anchor="t" anchorCtr="0">
            <a:noAutofit/>
          </a:bodyPr>
          <a:lstStyle/>
          <a:p>
            <a:pPr marL="400050" lvl="0" indent="-285750" algn="l" rtl="0">
              <a:lnSpc>
                <a:spcPct val="100000"/>
              </a:lnSpc>
              <a:spcBef>
                <a:spcPts val="0"/>
              </a:spcBef>
              <a:spcAft>
                <a:spcPts val="0"/>
              </a:spcAft>
              <a:buClr>
                <a:schemeClr val="dk1"/>
              </a:buClr>
              <a:buSzPts val="1800"/>
              <a:buFont typeface="Arial"/>
              <a:buChar char="•"/>
            </a:pPr>
            <a:r>
              <a:rPr lang="en-US" sz="1800"/>
              <a:t>Permission to act </a:t>
            </a:r>
            <a:endParaRPr/>
          </a:p>
          <a:p>
            <a:pPr marL="457200" lvl="0" indent="-347472" algn="l" rtl="0">
              <a:lnSpc>
                <a:spcPct val="100000"/>
              </a:lnSpc>
              <a:spcBef>
                <a:spcPts val="1000"/>
              </a:spcBef>
              <a:spcAft>
                <a:spcPts val="0"/>
              </a:spcAft>
              <a:buClr>
                <a:schemeClr val="dk1"/>
              </a:buClr>
              <a:buSzPts val="1800"/>
              <a:buFont typeface="Arial"/>
              <a:buChar char="•"/>
            </a:pPr>
            <a:r>
              <a:rPr lang="en-US" sz="1800"/>
              <a:t>Parent/guardian must give consent before their minor child can receive services (except specific confidential services)</a:t>
            </a:r>
            <a:endParaRPr/>
          </a:p>
        </p:txBody>
      </p:sp>
      <p:sp>
        <p:nvSpPr>
          <p:cNvPr id="313" name="Google Shape;313;p3"/>
          <p:cNvSpPr txBox="1">
            <a:spLocks noGrp="1"/>
          </p:cNvSpPr>
          <p:nvPr>
            <p:ph type="title"/>
          </p:nvPr>
        </p:nvSpPr>
        <p:spPr>
          <a:xfrm>
            <a:off x="771524" y="263213"/>
            <a:ext cx="6955949" cy="4663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66"/>
              </a:buClr>
              <a:buSzPts val="2800"/>
              <a:buFont typeface="Roboto Condensed"/>
              <a:buNone/>
            </a:pPr>
            <a:r>
              <a:rPr lang="en-US"/>
              <a:t>IMPORTANT DEFINITIONS</a:t>
            </a:r>
            <a:endParaRPr/>
          </a:p>
        </p:txBody>
      </p:sp>
      <p:sp>
        <p:nvSpPr>
          <p:cNvPr id="314" name="Google Shape;314;p3"/>
          <p:cNvSpPr txBox="1">
            <a:spLocks noGrp="1"/>
          </p:cNvSpPr>
          <p:nvPr>
            <p:ph type="body" idx="3"/>
          </p:nvPr>
        </p:nvSpPr>
        <p:spPr>
          <a:xfrm>
            <a:off x="771282" y="3078633"/>
            <a:ext cx="8222146" cy="40724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9CC33"/>
              </a:buClr>
              <a:buSzPts val="2400"/>
              <a:buNone/>
            </a:pPr>
            <a:r>
              <a:rPr lang="en-US"/>
              <a:t>CONFIDENTIALITY </a:t>
            </a:r>
            <a:endParaRPr/>
          </a:p>
          <a:p>
            <a:pPr marL="0" lvl="0" indent="0" algn="l" rtl="0">
              <a:lnSpc>
                <a:spcPct val="90000"/>
              </a:lnSpc>
              <a:spcBef>
                <a:spcPts val="1000"/>
              </a:spcBef>
              <a:spcAft>
                <a:spcPts val="0"/>
              </a:spcAft>
              <a:buClr>
                <a:srgbClr val="99CC33"/>
              </a:buClr>
              <a:buSzPts val="2400"/>
              <a:buNone/>
            </a:pPr>
            <a:endParaRPr/>
          </a:p>
        </p:txBody>
      </p:sp>
      <p:sp>
        <p:nvSpPr>
          <p:cNvPr id="315" name="Google Shape;315;p3"/>
          <p:cNvSpPr txBox="1">
            <a:spLocks noGrp="1"/>
          </p:cNvSpPr>
          <p:nvPr>
            <p:ph type="body" idx="4"/>
          </p:nvPr>
        </p:nvSpPr>
        <p:spPr>
          <a:xfrm>
            <a:off x="771524" y="3534043"/>
            <a:ext cx="8221664" cy="1500075"/>
          </a:xfrm>
          <a:prstGeom prst="rect">
            <a:avLst/>
          </a:prstGeom>
          <a:noFill/>
          <a:ln>
            <a:noFill/>
          </a:ln>
        </p:spPr>
        <p:txBody>
          <a:bodyPr spcFirstLastPara="1" wrap="square" lIns="91425" tIns="45700" rIns="91425" bIns="45700" anchor="t" anchorCtr="0">
            <a:noAutofit/>
          </a:bodyPr>
          <a:lstStyle/>
          <a:p>
            <a:pPr marL="400050" lvl="0" indent="-285750" algn="l" rtl="0">
              <a:lnSpc>
                <a:spcPct val="100000"/>
              </a:lnSpc>
              <a:spcBef>
                <a:spcPts val="0"/>
              </a:spcBef>
              <a:spcAft>
                <a:spcPts val="0"/>
              </a:spcAft>
              <a:buClr>
                <a:schemeClr val="dk1"/>
              </a:buClr>
              <a:buSzPts val="1800"/>
              <a:buFont typeface="Arial"/>
              <a:buChar char="•"/>
            </a:pPr>
            <a:r>
              <a:rPr lang="en-US" sz="1800"/>
              <a:t>How providers and staff keep certain information confidential</a:t>
            </a:r>
            <a:endParaRPr/>
          </a:p>
          <a:p>
            <a:pPr marL="114300" lvl="0" indent="0" algn="l" rtl="0">
              <a:lnSpc>
                <a:spcPct val="100000"/>
              </a:lnSpc>
              <a:spcBef>
                <a:spcPts val="1000"/>
              </a:spcBef>
              <a:spcAft>
                <a:spcPts val="0"/>
              </a:spcAft>
              <a:buClr>
                <a:schemeClr val="dk1"/>
              </a:buClr>
              <a:buSzPts val="2400"/>
              <a:buNone/>
            </a:pPr>
            <a:endParaRPr sz="2400"/>
          </a:p>
          <a:p>
            <a:pPr marL="0" lvl="0" indent="0" algn="ctr" rtl="0">
              <a:lnSpc>
                <a:spcPct val="100000"/>
              </a:lnSpc>
              <a:spcBef>
                <a:spcPts val="1000"/>
              </a:spcBef>
              <a:spcAft>
                <a:spcPts val="0"/>
              </a:spcAft>
              <a:buClr>
                <a:schemeClr val="dk1"/>
              </a:buClr>
              <a:buSzPts val="2400"/>
              <a:buNone/>
            </a:pPr>
            <a:r>
              <a:rPr lang="en-US" sz="2400" b="1"/>
              <a:t>Consent ≠ Confidentiality</a:t>
            </a:r>
            <a:endParaRPr/>
          </a:p>
          <a:p>
            <a:pPr marL="0" lvl="0" indent="0" algn="l" rtl="0">
              <a:lnSpc>
                <a:spcPct val="90000"/>
              </a:lnSpc>
              <a:spcBef>
                <a:spcPts val="1000"/>
              </a:spcBef>
              <a:spcAft>
                <a:spcPts val="0"/>
              </a:spcAft>
              <a:buClr>
                <a:schemeClr val="dk1"/>
              </a:buClr>
              <a:buSzPts val="18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
          <p:cNvSpPr txBox="1">
            <a:spLocks noGrp="1"/>
          </p:cNvSpPr>
          <p:nvPr>
            <p:ph type="body" idx="1"/>
          </p:nvPr>
        </p:nvSpPr>
        <p:spPr>
          <a:xfrm>
            <a:off x="771283" y="921450"/>
            <a:ext cx="8221905" cy="14328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9CC33"/>
              </a:buClr>
              <a:buSzPts val="2400"/>
              <a:buNone/>
            </a:pPr>
            <a:r>
              <a:rPr lang="en-US"/>
              <a:t>A PARENT OR LEGAL GUARDIAN MUST PROVIDE CONSENT ON BEHALF OF A MINOR (UNDER AGE 18) BEFORE HEALTH CARE SERVICES ARE PROVIDED, WITH SEVERAL IMPORTANT EXCEPTIONS:</a:t>
            </a:r>
            <a:endParaRPr/>
          </a:p>
          <a:p>
            <a:pPr marL="0" lvl="0" indent="0" algn="l" rtl="0">
              <a:lnSpc>
                <a:spcPct val="90000"/>
              </a:lnSpc>
              <a:spcBef>
                <a:spcPts val="1000"/>
              </a:spcBef>
              <a:spcAft>
                <a:spcPts val="0"/>
              </a:spcAft>
              <a:buClr>
                <a:srgbClr val="99CC33"/>
              </a:buClr>
              <a:buSzPts val="1800"/>
              <a:buNone/>
            </a:pPr>
            <a:endParaRPr sz="1800"/>
          </a:p>
        </p:txBody>
      </p:sp>
      <p:sp>
        <p:nvSpPr>
          <p:cNvPr id="322" name="Google Shape;322;p4"/>
          <p:cNvSpPr txBox="1">
            <a:spLocks noGrp="1"/>
          </p:cNvSpPr>
          <p:nvPr>
            <p:ph type="body" idx="2"/>
          </p:nvPr>
        </p:nvSpPr>
        <p:spPr>
          <a:xfrm>
            <a:off x="771524" y="2354317"/>
            <a:ext cx="8221664" cy="267488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a:t>The exceptions are based on either:</a:t>
            </a:r>
            <a:endParaRPr/>
          </a:p>
          <a:p>
            <a:pPr marL="285750" lvl="0" indent="-285750" algn="l" rtl="0">
              <a:lnSpc>
                <a:spcPct val="90000"/>
              </a:lnSpc>
              <a:spcBef>
                <a:spcPts val="1000"/>
              </a:spcBef>
              <a:spcAft>
                <a:spcPts val="0"/>
              </a:spcAft>
              <a:buClr>
                <a:schemeClr val="dk1"/>
              </a:buClr>
              <a:buSzPts val="1800"/>
              <a:buFont typeface="Arial"/>
              <a:buChar char="•"/>
            </a:pPr>
            <a:r>
              <a:rPr lang="en-US"/>
              <a:t>The minor’s </a:t>
            </a:r>
            <a:r>
              <a:rPr lang="en-US" b="1"/>
              <a:t>status</a:t>
            </a:r>
            <a:r>
              <a:rPr lang="en-US"/>
              <a:t> (independence from parents/guardians), or </a:t>
            </a:r>
            <a:endParaRPr/>
          </a:p>
          <a:p>
            <a:pPr marL="285750" lvl="0" indent="-285750" algn="l" rtl="0">
              <a:lnSpc>
                <a:spcPct val="90000"/>
              </a:lnSpc>
              <a:spcBef>
                <a:spcPts val="1000"/>
              </a:spcBef>
              <a:spcAft>
                <a:spcPts val="0"/>
              </a:spcAft>
              <a:buClr>
                <a:schemeClr val="dk1"/>
              </a:buClr>
              <a:buSzPts val="1800"/>
              <a:buFont typeface="Arial"/>
              <a:buChar char="•"/>
            </a:pPr>
            <a:r>
              <a:rPr lang="en-US"/>
              <a:t>The </a:t>
            </a:r>
            <a:r>
              <a:rPr lang="en-US" b="1"/>
              <a:t>type of service requested </a:t>
            </a:r>
            <a:r>
              <a:rPr lang="en-US"/>
              <a:t>(such as certain sexual health services). </a:t>
            </a:r>
            <a:endParaRPr/>
          </a:p>
          <a:p>
            <a:pPr marL="0" lvl="0" indent="0" algn="l" rtl="0">
              <a:lnSpc>
                <a:spcPct val="90000"/>
              </a:lnSpc>
              <a:spcBef>
                <a:spcPts val="1000"/>
              </a:spcBef>
              <a:spcAft>
                <a:spcPts val="0"/>
              </a:spcAft>
              <a:buClr>
                <a:schemeClr val="dk1"/>
              </a:buClr>
              <a:buSzPts val="1800"/>
              <a:buNone/>
            </a:pPr>
            <a:endParaRPr/>
          </a:p>
        </p:txBody>
      </p:sp>
      <p:sp>
        <p:nvSpPr>
          <p:cNvPr id="323" name="Google Shape;323;p4"/>
          <p:cNvSpPr txBox="1">
            <a:spLocks noGrp="1"/>
          </p:cNvSpPr>
          <p:nvPr>
            <p:ph type="title"/>
          </p:nvPr>
        </p:nvSpPr>
        <p:spPr>
          <a:xfrm>
            <a:off x="771524" y="263213"/>
            <a:ext cx="6955949" cy="4663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66"/>
              </a:buClr>
              <a:buSzPts val="2800"/>
              <a:buFont typeface="Roboto Condensed"/>
              <a:buNone/>
            </a:pPr>
            <a:r>
              <a:rPr lang="en-US"/>
              <a:t>IL LAW: PARENTAL CONSENT EXCEPTIONS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
          <p:cNvSpPr txBox="1">
            <a:spLocks noGrp="1"/>
          </p:cNvSpPr>
          <p:nvPr>
            <p:ph type="body" idx="1"/>
          </p:nvPr>
        </p:nvSpPr>
        <p:spPr>
          <a:xfrm>
            <a:off x="771283" y="921450"/>
            <a:ext cx="8221905" cy="896840"/>
          </a:xfrm>
          <a:prstGeom prst="rect">
            <a:avLst/>
          </a:prstGeom>
          <a:noFill/>
          <a:ln>
            <a:noFill/>
          </a:ln>
        </p:spPr>
        <p:txBody>
          <a:bodyPr spcFirstLastPara="1" wrap="square" lIns="91425" tIns="45700" rIns="91425" bIns="45700" anchor="t" anchorCtr="0">
            <a:noAutofit/>
          </a:bodyPr>
          <a:lstStyle/>
          <a:p>
            <a:pPr marL="0" lvl="0" indent="0" algn="l" rtl="0">
              <a:lnSpc>
                <a:spcPct val="108000"/>
              </a:lnSpc>
              <a:spcBef>
                <a:spcPts val="0"/>
              </a:spcBef>
              <a:spcAft>
                <a:spcPts val="0"/>
              </a:spcAft>
              <a:buClr>
                <a:srgbClr val="99CC33"/>
              </a:buClr>
              <a:buSzPts val="2400"/>
              <a:buNone/>
            </a:pPr>
            <a:r>
              <a:rPr lang="en-US" sz="2400" b="1">
                <a:solidFill>
                  <a:srgbClr val="99CC33"/>
                </a:solidFill>
                <a:latin typeface="Roboto Condensed"/>
                <a:ea typeface="Roboto Condensed"/>
                <a:cs typeface="Roboto Condensed"/>
                <a:sym typeface="Roboto Condensed"/>
              </a:rPr>
              <a:t>A MINOR MAY CONSENT TO HEALTH CARE SERVICES WITHOUT A PARENT/GUARDIAN’S PERMISSION IF THEY ARE: </a:t>
            </a:r>
            <a:endParaRPr/>
          </a:p>
        </p:txBody>
      </p:sp>
      <p:sp>
        <p:nvSpPr>
          <p:cNvPr id="330" name="Google Shape;330;p5"/>
          <p:cNvSpPr txBox="1">
            <a:spLocks noGrp="1"/>
          </p:cNvSpPr>
          <p:nvPr>
            <p:ph type="body" idx="2"/>
          </p:nvPr>
        </p:nvSpPr>
        <p:spPr>
          <a:xfrm>
            <a:off x="771524" y="1818290"/>
            <a:ext cx="8221664" cy="3210910"/>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chemeClr val="dk1"/>
              </a:buClr>
              <a:buSzPts val="1800"/>
              <a:buFont typeface="Arial"/>
              <a:buChar char="•"/>
            </a:pPr>
            <a:r>
              <a:rPr lang="en-US"/>
              <a:t>Emancipated through court order, marriage, or active military duty</a:t>
            </a:r>
            <a:endParaRPr/>
          </a:p>
          <a:p>
            <a:pPr marL="285750" lvl="0" indent="-285750" algn="l" rtl="0">
              <a:lnSpc>
                <a:spcPct val="90000"/>
              </a:lnSpc>
              <a:spcBef>
                <a:spcPts val="1000"/>
              </a:spcBef>
              <a:spcAft>
                <a:spcPts val="0"/>
              </a:spcAft>
              <a:buClr>
                <a:schemeClr val="dk1"/>
              </a:buClr>
              <a:buSzPts val="1800"/>
              <a:buFont typeface="Arial"/>
              <a:buChar char="•"/>
            </a:pPr>
            <a:r>
              <a:rPr lang="en-US"/>
              <a:t>Pregnant or parenting </a:t>
            </a:r>
            <a:endParaRPr/>
          </a:p>
        </p:txBody>
      </p:sp>
      <p:sp>
        <p:nvSpPr>
          <p:cNvPr id="331" name="Google Shape;331;p5"/>
          <p:cNvSpPr txBox="1">
            <a:spLocks noGrp="1"/>
          </p:cNvSpPr>
          <p:nvPr>
            <p:ph type="title"/>
          </p:nvPr>
        </p:nvSpPr>
        <p:spPr>
          <a:xfrm>
            <a:off x="771524" y="263213"/>
            <a:ext cx="6955949" cy="4663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66"/>
              </a:buClr>
              <a:buSzPts val="2800"/>
              <a:buFont typeface="Roboto Condensed"/>
              <a:buNone/>
            </a:pPr>
            <a:r>
              <a:rPr lang="en-US"/>
              <a:t>IL LAW: MINOR CONSENT BASED ON </a:t>
            </a:r>
            <a:r>
              <a:rPr lang="en-US" i="1"/>
              <a:t>STATUS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6"/>
          <p:cNvSpPr txBox="1">
            <a:spLocks noGrp="1"/>
          </p:cNvSpPr>
          <p:nvPr>
            <p:ph type="body" idx="1"/>
          </p:nvPr>
        </p:nvSpPr>
        <p:spPr>
          <a:xfrm>
            <a:off x="771283" y="921450"/>
            <a:ext cx="8221905" cy="79173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9CC33"/>
              </a:buClr>
              <a:buSzPts val="2400"/>
              <a:buNone/>
            </a:pPr>
            <a:r>
              <a:rPr lang="en-US" sz="2400" b="1">
                <a:solidFill>
                  <a:srgbClr val="99CC33"/>
                </a:solidFill>
                <a:latin typeface="Roboto Condensed"/>
                <a:ea typeface="Roboto Condensed"/>
                <a:cs typeface="Roboto Condensed"/>
                <a:sym typeface="Roboto Condensed"/>
              </a:rPr>
              <a:t>MINORS MAY RECEIVE THE FOLLOWING CARE </a:t>
            </a:r>
            <a:r>
              <a:rPr lang="en-US" sz="2400" b="1" i="1">
                <a:solidFill>
                  <a:srgbClr val="99CC33"/>
                </a:solidFill>
                <a:latin typeface="Roboto Condensed"/>
                <a:ea typeface="Roboto Condensed"/>
                <a:cs typeface="Roboto Condensed"/>
                <a:sym typeface="Roboto Condensed"/>
              </a:rPr>
              <a:t>WITHOUT </a:t>
            </a:r>
            <a:r>
              <a:rPr lang="en-US" sz="2400" b="1">
                <a:solidFill>
                  <a:srgbClr val="99CC33"/>
                </a:solidFill>
                <a:latin typeface="Roboto Condensed"/>
                <a:ea typeface="Roboto Condensed"/>
                <a:cs typeface="Roboto Condensed"/>
                <a:sym typeface="Roboto Condensed"/>
              </a:rPr>
              <a:t>PARENTAL/GUARDIAN CONSENT:</a:t>
            </a:r>
            <a:endParaRPr sz="1600"/>
          </a:p>
        </p:txBody>
      </p:sp>
      <p:sp>
        <p:nvSpPr>
          <p:cNvPr id="338" name="Google Shape;338;p6"/>
          <p:cNvSpPr txBox="1">
            <a:spLocks noGrp="1"/>
          </p:cNvSpPr>
          <p:nvPr>
            <p:ph type="body" idx="2"/>
          </p:nvPr>
        </p:nvSpPr>
        <p:spPr>
          <a:xfrm>
            <a:off x="771524" y="1713186"/>
            <a:ext cx="8221664" cy="3510001"/>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chemeClr val="dk1"/>
              </a:buClr>
              <a:buSzPts val="1700"/>
              <a:buFont typeface="Arial"/>
              <a:buChar char="•"/>
            </a:pPr>
            <a:r>
              <a:rPr lang="en-US" sz="1700"/>
              <a:t>Emergency Care</a:t>
            </a:r>
            <a:endParaRPr/>
          </a:p>
          <a:p>
            <a:pPr marL="285750" lvl="0" indent="-285750" algn="l" rtl="0">
              <a:lnSpc>
                <a:spcPct val="90000"/>
              </a:lnSpc>
              <a:spcBef>
                <a:spcPts val="1000"/>
              </a:spcBef>
              <a:spcAft>
                <a:spcPts val="0"/>
              </a:spcAft>
              <a:buClr>
                <a:schemeClr val="dk1"/>
              </a:buClr>
              <a:buSzPts val="1700"/>
              <a:buFont typeface="Arial"/>
              <a:buChar char="•"/>
            </a:pPr>
            <a:r>
              <a:rPr lang="en-US" sz="1700"/>
              <a:t>Pregnancy testing and prenatal care</a:t>
            </a:r>
            <a:endParaRPr/>
          </a:p>
          <a:p>
            <a:pPr marL="285750" lvl="0" indent="-285750" algn="l" rtl="0">
              <a:lnSpc>
                <a:spcPct val="90000"/>
              </a:lnSpc>
              <a:spcBef>
                <a:spcPts val="1000"/>
              </a:spcBef>
              <a:spcAft>
                <a:spcPts val="0"/>
              </a:spcAft>
              <a:buClr>
                <a:schemeClr val="dk1"/>
              </a:buClr>
              <a:buSzPts val="1700"/>
              <a:buFont typeface="Arial"/>
              <a:buChar char="•"/>
            </a:pPr>
            <a:r>
              <a:rPr lang="en-US" sz="1700"/>
              <a:t>Birth control information and supplies</a:t>
            </a:r>
            <a:endParaRPr sz="1700"/>
          </a:p>
          <a:p>
            <a:pPr marL="285750" lvl="0" indent="-285750" algn="l" rtl="0">
              <a:lnSpc>
                <a:spcPct val="90000"/>
              </a:lnSpc>
              <a:spcBef>
                <a:spcPts val="1000"/>
              </a:spcBef>
              <a:spcAft>
                <a:spcPts val="0"/>
              </a:spcAft>
              <a:buSzPts val="1700"/>
              <a:buChar char="•"/>
            </a:pPr>
            <a:r>
              <a:rPr lang="en-US" sz="1700"/>
              <a:t>Abortions</a:t>
            </a:r>
            <a:endParaRPr sz="1700"/>
          </a:p>
          <a:p>
            <a:pPr marL="285750" lvl="0" indent="-285750" algn="l" rtl="0">
              <a:lnSpc>
                <a:spcPct val="90000"/>
              </a:lnSpc>
              <a:spcBef>
                <a:spcPts val="1000"/>
              </a:spcBef>
              <a:spcAft>
                <a:spcPts val="0"/>
              </a:spcAft>
              <a:buClr>
                <a:schemeClr val="dk1"/>
              </a:buClr>
              <a:buSzPts val="1700"/>
              <a:buFont typeface="Arial"/>
              <a:buChar char="•"/>
            </a:pPr>
            <a:r>
              <a:rPr lang="en-US" sz="1700"/>
              <a:t>Testing, treatment, and prevention of sexually transmitted infections (STIs).</a:t>
            </a:r>
            <a:endParaRPr/>
          </a:p>
          <a:p>
            <a:pPr marL="971550" lvl="1" indent="-285750" algn="l" rtl="0">
              <a:lnSpc>
                <a:spcPct val="90000"/>
              </a:lnSpc>
              <a:spcBef>
                <a:spcPts val="500"/>
              </a:spcBef>
              <a:spcAft>
                <a:spcPts val="0"/>
              </a:spcAft>
              <a:buClr>
                <a:schemeClr val="dk1"/>
              </a:buClr>
              <a:buSzPts val="1700"/>
              <a:buChar char="•"/>
            </a:pPr>
            <a:r>
              <a:rPr lang="en-US" sz="1700"/>
              <a:t>PrEP and HPV (HIV prevention) may be provided to minors ages 12+ </a:t>
            </a:r>
            <a:endParaRPr/>
          </a:p>
          <a:p>
            <a:pPr marL="285750" lvl="0" indent="-285750" algn="l" rtl="0">
              <a:lnSpc>
                <a:spcPct val="90000"/>
              </a:lnSpc>
              <a:spcBef>
                <a:spcPts val="1000"/>
              </a:spcBef>
              <a:spcAft>
                <a:spcPts val="0"/>
              </a:spcAft>
              <a:buClr>
                <a:schemeClr val="dk1"/>
              </a:buClr>
              <a:buSzPts val="1700"/>
              <a:buFont typeface="Arial"/>
              <a:buChar char="•"/>
            </a:pPr>
            <a:r>
              <a:rPr lang="en-US" sz="1700"/>
              <a:t>Substance use disorder treatment, including for alcohol or drug abuse.</a:t>
            </a:r>
            <a:endParaRPr/>
          </a:p>
          <a:p>
            <a:pPr marL="285750" lvl="0" indent="-285750" algn="l" rtl="0">
              <a:lnSpc>
                <a:spcPct val="90000"/>
              </a:lnSpc>
              <a:spcBef>
                <a:spcPts val="1000"/>
              </a:spcBef>
              <a:spcAft>
                <a:spcPts val="0"/>
              </a:spcAft>
              <a:buClr>
                <a:schemeClr val="dk1"/>
              </a:buClr>
              <a:buSzPts val="1700"/>
              <a:buFont typeface="Arial"/>
              <a:buChar char="•"/>
            </a:pPr>
            <a:r>
              <a:rPr lang="en-US" sz="1700"/>
              <a:t>Mental health services</a:t>
            </a:r>
            <a:endParaRPr/>
          </a:p>
          <a:p>
            <a:pPr marL="285750" lvl="0" indent="-285750" algn="l" rtl="0">
              <a:lnSpc>
                <a:spcPct val="90000"/>
              </a:lnSpc>
              <a:spcBef>
                <a:spcPts val="1000"/>
              </a:spcBef>
              <a:spcAft>
                <a:spcPts val="0"/>
              </a:spcAft>
              <a:buClr>
                <a:schemeClr val="dk1"/>
              </a:buClr>
              <a:buSzPts val="1700"/>
              <a:buFont typeface="Arial"/>
              <a:buChar char="•"/>
            </a:pPr>
            <a:r>
              <a:rPr lang="en-US" sz="1700"/>
              <a:t>Minors ages 12-16 can access up to eight, 90-minute counseling sessions without parental consent.</a:t>
            </a:r>
            <a:endParaRPr/>
          </a:p>
          <a:p>
            <a:pPr marL="971550" lvl="1" indent="-285750" algn="l" rtl="0">
              <a:lnSpc>
                <a:spcPct val="90000"/>
              </a:lnSpc>
              <a:spcBef>
                <a:spcPts val="500"/>
              </a:spcBef>
              <a:spcAft>
                <a:spcPts val="0"/>
              </a:spcAft>
              <a:buClr>
                <a:schemeClr val="dk1"/>
              </a:buClr>
              <a:buSzPts val="1700"/>
              <a:buChar char="•"/>
            </a:pPr>
            <a:r>
              <a:rPr lang="en-US" sz="1700"/>
              <a:t>Minors ages 16 or older can consent to inpatient mental health treatment. </a:t>
            </a:r>
            <a:endParaRPr/>
          </a:p>
          <a:p>
            <a:pPr marL="0" lvl="0" indent="0" algn="l" rtl="0">
              <a:lnSpc>
                <a:spcPct val="90000"/>
              </a:lnSpc>
              <a:spcBef>
                <a:spcPts val="1000"/>
              </a:spcBef>
              <a:spcAft>
                <a:spcPts val="0"/>
              </a:spcAft>
              <a:buClr>
                <a:schemeClr val="dk1"/>
              </a:buClr>
              <a:buSzPts val="1800"/>
              <a:buNone/>
            </a:pPr>
            <a:endParaRPr/>
          </a:p>
        </p:txBody>
      </p:sp>
      <p:sp>
        <p:nvSpPr>
          <p:cNvPr id="339" name="Google Shape;339;p6"/>
          <p:cNvSpPr txBox="1">
            <a:spLocks noGrp="1"/>
          </p:cNvSpPr>
          <p:nvPr>
            <p:ph type="title"/>
          </p:nvPr>
        </p:nvSpPr>
        <p:spPr>
          <a:xfrm>
            <a:off x="771524" y="263213"/>
            <a:ext cx="6955949" cy="4663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66"/>
              </a:buClr>
              <a:buSzPts val="2800"/>
              <a:buFont typeface="Roboto Condensed"/>
              <a:buNone/>
            </a:pPr>
            <a:r>
              <a:rPr lang="en-US"/>
              <a:t>IL LAW: MINOR CONSENT BASED ON </a:t>
            </a:r>
            <a:r>
              <a:rPr lang="en-US" i="1"/>
              <a:t>SERVICE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7"/>
          <p:cNvSpPr txBox="1">
            <a:spLocks noGrp="1"/>
          </p:cNvSpPr>
          <p:nvPr>
            <p:ph type="body" idx="1"/>
          </p:nvPr>
        </p:nvSpPr>
        <p:spPr>
          <a:xfrm>
            <a:off x="771283" y="921450"/>
            <a:ext cx="8221905" cy="707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9CC33"/>
              </a:buClr>
              <a:buSzPts val="2400"/>
              <a:buNone/>
            </a:pPr>
            <a:r>
              <a:rPr lang="en-US" sz="2400" b="1">
                <a:solidFill>
                  <a:srgbClr val="99CC33"/>
                </a:solidFill>
                <a:latin typeface="Roboto Condensed"/>
                <a:ea typeface="Roboto Condensed"/>
                <a:cs typeface="Roboto Condensed"/>
                <a:sym typeface="Roboto Condensed"/>
              </a:rPr>
              <a:t>PROVIDERS MUST OVERRIDE A MINOR’S CONFIDENTIALITY AND REPORT IF</a:t>
            </a:r>
            <a:endParaRPr sz="1800"/>
          </a:p>
        </p:txBody>
      </p:sp>
      <p:sp>
        <p:nvSpPr>
          <p:cNvPr id="346" name="Google Shape;346;p7"/>
          <p:cNvSpPr txBox="1">
            <a:spLocks noGrp="1"/>
          </p:cNvSpPr>
          <p:nvPr>
            <p:ph type="body" idx="2"/>
          </p:nvPr>
        </p:nvSpPr>
        <p:spPr>
          <a:xfrm>
            <a:off x="771524" y="1629102"/>
            <a:ext cx="8221664" cy="3400097"/>
          </a:xfrm>
          <a:prstGeom prst="rect">
            <a:avLst/>
          </a:prstGeom>
          <a:noFill/>
          <a:ln>
            <a:noFill/>
          </a:ln>
        </p:spPr>
        <p:txBody>
          <a:bodyPr spcFirstLastPara="1" wrap="square" lIns="91425" tIns="45700" rIns="91425" bIns="45700" anchor="t" anchorCtr="0">
            <a:noAutofit/>
          </a:bodyPr>
          <a:lstStyle/>
          <a:p>
            <a:pPr marL="511175" lvl="0" indent="-285750" algn="l" rtl="0">
              <a:lnSpc>
                <a:spcPct val="90000"/>
              </a:lnSpc>
              <a:spcBef>
                <a:spcPts val="0"/>
              </a:spcBef>
              <a:spcAft>
                <a:spcPts val="0"/>
              </a:spcAft>
              <a:buClr>
                <a:schemeClr val="dk1"/>
              </a:buClr>
              <a:buSzPts val="1800"/>
              <a:buFont typeface="Arial"/>
              <a:buChar char="•"/>
            </a:pPr>
            <a:r>
              <a:rPr lang="en-US" sz="1800"/>
              <a:t>If there is suspicion of abuse by an adult</a:t>
            </a:r>
            <a:endParaRPr/>
          </a:p>
          <a:p>
            <a:pPr marL="514350" lvl="0" indent="-288925" algn="l" rtl="0">
              <a:lnSpc>
                <a:spcPct val="90000"/>
              </a:lnSpc>
              <a:spcBef>
                <a:spcPts val="1200"/>
              </a:spcBef>
              <a:spcAft>
                <a:spcPts val="0"/>
              </a:spcAft>
              <a:buClr>
                <a:schemeClr val="dk1"/>
              </a:buClr>
              <a:buSzPts val="1800"/>
              <a:buFont typeface="Arial"/>
              <a:buChar char="•"/>
            </a:pPr>
            <a:r>
              <a:rPr lang="en-US" sz="1800"/>
              <a:t>If the minor is a risk to themselves or someone else</a:t>
            </a:r>
            <a:endParaRPr sz="1800"/>
          </a:p>
          <a:p>
            <a:pPr marL="0" lvl="0" indent="0" algn="l" rtl="0">
              <a:lnSpc>
                <a:spcPct val="90000"/>
              </a:lnSpc>
              <a:spcBef>
                <a:spcPts val="1000"/>
              </a:spcBef>
              <a:spcAft>
                <a:spcPts val="0"/>
              </a:spcAft>
              <a:buClr>
                <a:schemeClr val="dk1"/>
              </a:buClr>
              <a:buSzPts val="1800"/>
              <a:buNone/>
            </a:pPr>
            <a:endParaRPr/>
          </a:p>
        </p:txBody>
      </p:sp>
      <p:sp>
        <p:nvSpPr>
          <p:cNvPr id="347" name="Google Shape;347;p7"/>
          <p:cNvSpPr txBox="1">
            <a:spLocks noGrp="1"/>
          </p:cNvSpPr>
          <p:nvPr>
            <p:ph type="title"/>
          </p:nvPr>
        </p:nvSpPr>
        <p:spPr>
          <a:xfrm>
            <a:off x="771524" y="263213"/>
            <a:ext cx="6955949" cy="4663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66"/>
              </a:buClr>
              <a:buSzPts val="2800"/>
              <a:buFont typeface="Roboto Condensed"/>
              <a:buNone/>
            </a:pPr>
            <a:r>
              <a:rPr lang="en-US"/>
              <a:t>REPORTING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8"/>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66"/>
              </a:buClr>
              <a:buSzPts val="2800"/>
              <a:buFont typeface="Roboto Condensed"/>
              <a:buNone/>
            </a:pPr>
            <a:r>
              <a:rPr lang="en-US"/>
              <a:t>CASE SCENARIO: SHAY, 15 Y/O GIRL</a:t>
            </a:r>
            <a:endParaRPr/>
          </a:p>
        </p:txBody>
      </p:sp>
      <p:sp>
        <p:nvSpPr>
          <p:cNvPr id="354" name="Google Shape;354;p8"/>
          <p:cNvSpPr txBox="1">
            <a:spLocks noGrp="1"/>
          </p:cNvSpPr>
          <p:nvPr>
            <p:ph type="body" idx="3"/>
          </p:nvPr>
        </p:nvSpPr>
        <p:spPr>
          <a:xfrm>
            <a:off x="771524" y="1084913"/>
            <a:ext cx="4073883" cy="365019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n-US" sz="1800" b="1" cap="none">
                <a:latin typeface="Roboto Condensed"/>
                <a:ea typeface="Roboto Condensed"/>
                <a:cs typeface="Roboto Condensed"/>
                <a:sym typeface="Roboto Condensed"/>
              </a:rPr>
              <a:t>PURPOSE OF VISIT </a:t>
            </a:r>
            <a:br>
              <a:rPr lang="en-US" sz="1800" b="1"/>
            </a:br>
            <a:r>
              <a:rPr lang="en-US" sz="1800"/>
              <a:t>Sore throat</a:t>
            </a:r>
            <a:endParaRPr/>
          </a:p>
          <a:p>
            <a:pPr marL="0" lvl="0" indent="0" algn="l" rtl="0">
              <a:lnSpc>
                <a:spcPct val="90000"/>
              </a:lnSpc>
              <a:spcBef>
                <a:spcPts val="1000"/>
              </a:spcBef>
              <a:spcAft>
                <a:spcPts val="0"/>
              </a:spcAft>
              <a:buClr>
                <a:schemeClr val="dk1"/>
              </a:buClr>
              <a:buSzPts val="1800"/>
              <a:buNone/>
            </a:pPr>
            <a:r>
              <a:rPr lang="en-US" sz="1800" b="1" cap="none">
                <a:latin typeface="Roboto Condensed"/>
                <a:ea typeface="Roboto Condensed"/>
                <a:cs typeface="Roboto Condensed"/>
                <a:sym typeface="Roboto Condensed"/>
              </a:rPr>
              <a:t>ISSUE THAT EMERGES FROM CLINICIAN INTERVIEW </a:t>
            </a:r>
            <a:br>
              <a:rPr lang="en-US" sz="1800" b="1"/>
            </a:br>
            <a:r>
              <a:rPr lang="en-US" sz="1800"/>
              <a:t>Concerned about having an STI</a:t>
            </a:r>
            <a:endParaRPr/>
          </a:p>
          <a:p>
            <a:pPr marL="0" lvl="0" indent="0" algn="l" rtl="0">
              <a:lnSpc>
                <a:spcPct val="90000"/>
              </a:lnSpc>
              <a:spcBef>
                <a:spcPts val="1000"/>
              </a:spcBef>
              <a:spcAft>
                <a:spcPts val="0"/>
              </a:spcAft>
              <a:buClr>
                <a:schemeClr val="dk1"/>
              </a:buClr>
              <a:buSzPts val="1800"/>
              <a:buNone/>
            </a:pPr>
            <a:r>
              <a:rPr lang="en-US" sz="1800" b="1" cap="none">
                <a:latin typeface="Roboto Condensed"/>
                <a:ea typeface="Roboto Condensed"/>
                <a:cs typeface="Roboto Condensed"/>
                <a:sym typeface="Roboto Condensed"/>
              </a:rPr>
              <a:t>PARENT INFORMATION </a:t>
            </a:r>
            <a:br>
              <a:rPr lang="en-US" sz="1800" b="1"/>
            </a:br>
            <a:r>
              <a:rPr lang="en-US" sz="1800"/>
              <a:t>Shay says she is worried her mother         will kick her out of the house if she knows Shay is sexually active</a:t>
            </a:r>
            <a:endParaRPr/>
          </a:p>
          <a:p>
            <a:pPr marL="0" lvl="0" indent="0" algn="l" rtl="0">
              <a:lnSpc>
                <a:spcPct val="90000"/>
              </a:lnSpc>
              <a:spcBef>
                <a:spcPts val="1000"/>
              </a:spcBef>
              <a:spcAft>
                <a:spcPts val="0"/>
              </a:spcAft>
              <a:buClr>
                <a:schemeClr val="dk1"/>
              </a:buClr>
              <a:buSzPts val="1800"/>
              <a:buNone/>
            </a:pPr>
            <a:endParaRPr/>
          </a:p>
        </p:txBody>
      </p:sp>
      <p:sp>
        <p:nvSpPr>
          <p:cNvPr id="355" name="Google Shape;355;p8"/>
          <p:cNvSpPr/>
          <p:nvPr/>
        </p:nvSpPr>
        <p:spPr>
          <a:xfrm>
            <a:off x="771524" y="4024192"/>
            <a:ext cx="7732296" cy="1077218"/>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1600"/>
              <a:buFont typeface="Arial"/>
              <a:buChar char="•"/>
            </a:pPr>
            <a:r>
              <a:rPr lang="en-US" sz="1600" i="1">
                <a:solidFill>
                  <a:schemeClr val="dk1"/>
                </a:solidFill>
                <a:latin typeface="Roboto"/>
                <a:ea typeface="Roboto"/>
                <a:cs typeface="Roboto"/>
                <a:sym typeface="Roboto"/>
              </a:rPr>
              <a:t>Can Shay receive STI testing without her parent’s permission? </a:t>
            </a:r>
            <a:endParaRPr/>
          </a:p>
          <a:p>
            <a:pPr marL="457200" marR="0" lvl="0" indent="-457200" algn="l" rtl="0">
              <a:spcBef>
                <a:spcPts val="0"/>
              </a:spcBef>
              <a:spcAft>
                <a:spcPts val="0"/>
              </a:spcAft>
              <a:buClr>
                <a:schemeClr val="dk1"/>
              </a:buClr>
              <a:buSzPts val="1600"/>
              <a:buFont typeface="Arial"/>
              <a:buChar char="•"/>
            </a:pPr>
            <a:r>
              <a:rPr lang="en-US" sz="1600" i="1">
                <a:solidFill>
                  <a:schemeClr val="dk1"/>
                </a:solidFill>
                <a:latin typeface="Roboto"/>
                <a:ea typeface="Roboto"/>
                <a:cs typeface="Roboto"/>
                <a:sym typeface="Roboto"/>
              </a:rPr>
              <a:t>Can she receive STI treatment?  </a:t>
            </a:r>
            <a:endParaRPr/>
          </a:p>
          <a:p>
            <a:pPr marL="457200" marR="0" lvl="0" indent="-457200" algn="l" rtl="0">
              <a:spcBef>
                <a:spcPts val="0"/>
              </a:spcBef>
              <a:spcAft>
                <a:spcPts val="0"/>
              </a:spcAft>
              <a:buClr>
                <a:schemeClr val="dk1"/>
              </a:buClr>
              <a:buSzPts val="1600"/>
              <a:buFont typeface="Arial"/>
              <a:buChar char="•"/>
            </a:pPr>
            <a:r>
              <a:rPr lang="en-US" sz="1600" i="1">
                <a:solidFill>
                  <a:schemeClr val="dk1"/>
                </a:solidFill>
                <a:latin typeface="Roboto"/>
                <a:ea typeface="Roboto"/>
                <a:cs typeface="Roboto"/>
                <a:sym typeface="Roboto"/>
              </a:rPr>
              <a:t>Can she receive preventive care, such as a HPV vaccine? What about condoms or other contraception?</a:t>
            </a:r>
            <a:endParaRPr/>
          </a:p>
        </p:txBody>
      </p:sp>
      <p:pic>
        <p:nvPicPr>
          <p:cNvPr id="356" name="Google Shape;356;p8"/>
          <p:cNvPicPr preferRelativeResize="0"/>
          <p:nvPr/>
        </p:nvPicPr>
        <p:blipFill rotWithShape="1">
          <a:blip r:embed="rId3">
            <a:alphaModFix/>
          </a:blip>
          <a:srcRect/>
          <a:stretch/>
        </p:blipFill>
        <p:spPr>
          <a:xfrm>
            <a:off x="6175704" y="986284"/>
            <a:ext cx="1972875" cy="286737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9"/>
          <p:cNvPicPr preferRelativeResize="0">
            <a:picLocks noGrp="1"/>
          </p:cNvPicPr>
          <p:nvPr>
            <p:ph type="pic" idx="2"/>
          </p:nvPr>
        </p:nvPicPr>
        <p:blipFill rotWithShape="1">
          <a:blip r:embed="rId3">
            <a:alphaModFix/>
          </a:blip>
          <a:srcRect l="16931" r="16930"/>
          <a:stretch/>
        </p:blipFill>
        <p:spPr>
          <a:xfrm>
            <a:off x="329328" y="1076363"/>
            <a:ext cx="3920170" cy="3952837"/>
          </a:xfrm>
          <a:prstGeom prst="rect">
            <a:avLst/>
          </a:prstGeom>
          <a:noFill/>
          <a:ln>
            <a:noFill/>
          </a:ln>
        </p:spPr>
      </p:pic>
      <p:sp>
        <p:nvSpPr>
          <p:cNvPr id="363" name="Google Shape;363;p9"/>
          <p:cNvSpPr txBox="1">
            <a:spLocks noGrp="1"/>
          </p:cNvSpPr>
          <p:nvPr>
            <p:ph type="title"/>
          </p:nvPr>
        </p:nvSpPr>
        <p:spPr>
          <a:xfrm>
            <a:off x="771524" y="265472"/>
            <a:ext cx="6955949" cy="4663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66"/>
              </a:buClr>
              <a:buSzPts val="2800"/>
              <a:buFont typeface="Roboto Condensed"/>
              <a:buNone/>
            </a:pPr>
            <a:r>
              <a:rPr lang="en-US"/>
              <a:t>CASE SCENARIO: GIOVANNI, 17 Y/O BOY</a:t>
            </a:r>
            <a:endParaRPr/>
          </a:p>
        </p:txBody>
      </p:sp>
      <p:sp>
        <p:nvSpPr>
          <p:cNvPr id="364" name="Google Shape;364;p9"/>
          <p:cNvSpPr txBox="1">
            <a:spLocks noGrp="1"/>
          </p:cNvSpPr>
          <p:nvPr>
            <p:ph type="body" idx="3"/>
          </p:nvPr>
        </p:nvSpPr>
        <p:spPr>
          <a:xfrm>
            <a:off x="4878387" y="1076363"/>
            <a:ext cx="4123109" cy="365019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n-US" sz="1800" b="1" cap="none">
                <a:latin typeface="Roboto Condensed"/>
                <a:ea typeface="Roboto Condensed"/>
                <a:cs typeface="Roboto Condensed"/>
                <a:sym typeface="Roboto Condensed"/>
              </a:rPr>
              <a:t>PURPOSE OF VISIT</a:t>
            </a:r>
            <a:br>
              <a:rPr lang="en-US" sz="1800" b="1"/>
            </a:br>
            <a:r>
              <a:rPr lang="en-US" sz="1800"/>
              <a:t>Well visit</a:t>
            </a:r>
            <a:endParaRPr/>
          </a:p>
          <a:p>
            <a:pPr marL="0" lvl="0" indent="0" algn="l" rtl="0">
              <a:lnSpc>
                <a:spcPct val="100000"/>
              </a:lnSpc>
              <a:spcBef>
                <a:spcPts val="1000"/>
              </a:spcBef>
              <a:spcAft>
                <a:spcPts val="0"/>
              </a:spcAft>
              <a:buClr>
                <a:schemeClr val="dk1"/>
              </a:buClr>
              <a:buSzPts val="1800"/>
              <a:buNone/>
            </a:pPr>
            <a:r>
              <a:rPr lang="en-US" sz="1800" b="1" cap="none">
                <a:latin typeface="Roboto Condensed"/>
                <a:ea typeface="Roboto Condensed"/>
                <a:cs typeface="Roboto Condensed"/>
                <a:sym typeface="Roboto Condensed"/>
              </a:rPr>
              <a:t>ISSUE THAT EMERGES THROUGH CLINICIAN INTERVIEW</a:t>
            </a:r>
            <a:br>
              <a:rPr lang="en-US" sz="1800" b="1"/>
            </a:br>
            <a:r>
              <a:rPr lang="en-US" sz="1800"/>
              <a:t>States to clinician that he’s ready to get treatment for a substance use disorder</a:t>
            </a:r>
            <a:endParaRPr/>
          </a:p>
          <a:p>
            <a:pPr marL="0" lvl="0" indent="0" algn="l" rtl="0">
              <a:lnSpc>
                <a:spcPct val="100000"/>
              </a:lnSpc>
              <a:spcBef>
                <a:spcPts val="1000"/>
              </a:spcBef>
              <a:spcAft>
                <a:spcPts val="0"/>
              </a:spcAft>
              <a:buClr>
                <a:schemeClr val="dk1"/>
              </a:buClr>
              <a:buSzPts val="1800"/>
              <a:buNone/>
            </a:pPr>
            <a:r>
              <a:rPr lang="en-US" sz="1800" b="1" cap="none">
                <a:latin typeface="Roboto Condensed"/>
                <a:ea typeface="Roboto Condensed"/>
                <a:cs typeface="Roboto Condensed"/>
                <a:sym typeface="Roboto Condensed"/>
              </a:rPr>
              <a:t>PARENT INFORMATION</a:t>
            </a:r>
            <a:br>
              <a:rPr lang="en-US" sz="1800" b="1"/>
            </a:br>
            <a:r>
              <a:rPr lang="en-US" sz="1800"/>
              <a:t>Doesn’t want to disappoint parents</a:t>
            </a:r>
            <a:endParaRPr/>
          </a:p>
          <a:p>
            <a:pPr marL="0" lvl="0" indent="0" algn="l" rtl="0">
              <a:lnSpc>
                <a:spcPct val="90000"/>
              </a:lnSpc>
              <a:spcBef>
                <a:spcPts val="1000"/>
              </a:spcBef>
              <a:spcAft>
                <a:spcPts val="0"/>
              </a:spcAft>
              <a:buClr>
                <a:schemeClr val="dk1"/>
              </a:buClr>
              <a:buSzPts val="1800"/>
              <a:buNone/>
            </a:pPr>
            <a:endParaRPr b="1"/>
          </a:p>
        </p:txBody>
      </p:sp>
      <p:sp>
        <p:nvSpPr>
          <p:cNvPr id="365" name="Google Shape;365;p9"/>
          <p:cNvSpPr txBox="1"/>
          <p:nvPr/>
        </p:nvSpPr>
        <p:spPr>
          <a:xfrm>
            <a:off x="4787266" y="4105870"/>
            <a:ext cx="4640181" cy="923330"/>
          </a:xfrm>
          <a:prstGeom prst="rect">
            <a:avLst/>
          </a:prstGeom>
          <a:noFill/>
          <a:ln>
            <a:noFill/>
          </a:ln>
        </p:spPr>
        <p:txBody>
          <a:bodyPr spcFirstLastPara="1" wrap="square" lIns="91425" tIns="45700" rIns="91425" bIns="45700" anchor="t" anchorCtr="0">
            <a:spAutoFit/>
          </a:bodyPr>
          <a:lstStyle/>
          <a:p>
            <a:pPr marL="119063" marR="0" lvl="0" indent="0" algn="ctr" rtl="0">
              <a:spcBef>
                <a:spcPts val="0"/>
              </a:spcBef>
              <a:spcAft>
                <a:spcPts val="0"/>
              </a:spcAft>
              <a:buNone/>
            </a:pPr>
            <a:r>
              <a:rPr lang="en-US" sz="1800" i="1">
                <a:solidFill>
                  <a:schemeClr val="dk1"/>
                </a:solidFill>
                <a:latin typeface="Roboto"/>
                <a:ea typeface="Roboto"/>
                <a:cs typeface="Roboto"/>
                <a:sym typeface="Roboto"/>
              </a:rPr>
              <a:t>Is Giovanni allowed to get outpatient counseling for substance use without a parent’s consent?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Titl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w/Pictures">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xt Only">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xt w/Video">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th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1844</Words>
  <Application>Microsoft Office PowerPoint</Application>
  <PresentationFormat>Custom</PresentationFormat>
  <Paragraphs>156</Paragraphs>
  <Slides>10</Slides>
  <Notes>10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10</vt:i4>
      </vt:variant>
    </vt:vector>
  </HeadingPairs>
  <TitlesOfParts>
    <vt:vector size="20" baseType="lpstr">
      <vt:lpstr>Roboto Condensed</vt:lpstr>
      <vt:lpstr>Arial</vt:lpstr>
      <vt:lpstr>Calibri</vt:lpstr>
      <vt:lpstr>Roboto</vt:lpstr>
      <vt:lpstr>Courier New</vt:lpstr>
      <vt:lpstr>Title</vt:lpstr>
      <vt:lpstr>Text w/Pictures</vt:lpstr>
      <vt:lpstr>Text Only</vt:lpstr>
      <vt:lpstr>Text w/Video</vt:lpstr>
      <vt:lpstr>Other</vt:lpstr>
      <vt:lpstr>ILLINOIS MINOR CONSENT AND CONFIDENTIALITY LAWS </vt:lpstr>
      <vt:lpstr>CASE SCENARIO: SHAY, 15 Y/O GIRL</vt:lpstr>
      <vt:lpstr>IMPORTANT DEFINITIONS</vt:lpstr>
      <vt:lpstr>IL LAW: PARENTAL CONSENT EXCEPTIONS </vt:lpstr>
      <vt:lpstr>IL LAW: MINOR CONSENT BASED ON STATUS</vt:lpstr>
      <vt:lpstr>IL LAW: MINOR CONSENT BASED ON SERVICE</vt:lpstr>
      <vt:lpstr>REPORTING </vt:lpstr>
      <vt:lpstr>CASE SCENARIO: SHAY, 15 Y/O GIRL</vt:lpstr>
      <vt:lpstr>CASE SCENARIO: GIOVANNI, 17 Y/O BOY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Cori Kocher</dc:creator>
  <cp:lastModifiedBy>Cooper, Mava</cp:lastModifiedBy>
  <cp:revision>1</cp:revision>
  <dcterms:created xsi:type="dcterms:W3CDTF">2016-12-02T20:56:01Z</dcterms:created>
  <dcterms:modified xsi:type="dcterms:W3CDTF">2024-08-26T16:41:32Z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0x010100CB14B83B7B97544DAD0819E2A91B259C</vt:lpwstr>
  </property>
  <property fmtid="{D5CDD505-2E9C-101B-9397-08002B2CF9AE}" pid="3" name="ArticulateGUID">
    <vt:lpwstr>8C57E4CB-8C91-4889-8FE5-6CD754F350E5</vt:lpwstr>
  </property>
  <property fmtid="{D5CDD505-2E9C-101B-9397-08002B2CF9AE}" pid="4" name="ArticulatePath">
    <vt:lpwstr>Confidentiality Laws CO Spark Slides</vt:lpwstr>
  </property>
</Properties>
</file>